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0"/>
  </p:notesMasterIdLst>
  <p:handoutMasterIdLst>
    <p:handoutMasterId r:id="rId21"/>
  </p:handoutMasterIdLst>
  <p:sldIdLst>
    <p:sldId id="256" r:id="rId2"/>
    <p:sldId id="1446" r:id="rId3"/>
    <p:sldId id="641" r:id="rId4"/>
    <p:sldId id="647" r:id="rId5"/>
    <p:sldId id="334" r:id="rId6"/>
    <p:sldId id="637" r:id="rId7"/>
    <p:sldId id="642" r:id="rId8"/>
    <p:sldId id="644" r:id="rId9"/>
    <p:sldId id="645" r:id="rId10"/>
    <p:sldId id="643" r:id="rId11"/>
    <p:sldId id="648" r:id="rId12"/>
    <p:sldId id="638" r:id="rId13"/>
    <p:sldId id="639" r:id="rId14"/>
    <p:sldId id="596" r:id="rId15"/>
    <p:sldId id="594" r:id="rId16"/>
    <p:sldId id="632" r:id="rId17"/>
    <p:sldId id="633" r:id="rId18"/>
    <p:sldId id="331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Farris" initials="LF" lastIdx="1" clrIdx="0">
    <p:extLst>
      <p:ext uri="{19B8F6BF-5375-455C-9EA6-DF929625EA0E}">
        <p15:presenceInfo xmlns:p15="http://schemas.microsoft.com/office/powerpoint/2012/main" userId="S::LFarris@idahofallsidaho.gov::07c31ebe-c707-40c3-b07b-538dad624e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D9D07-0558-44FF-9C27-6F0A6F842CDE}" v="9" dt="2023-05-31T18:47:59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78848" autoAdjust="0"/>
  </p:normalViewPr>
  <p:slideViewPr>
    <p:cSldViewPr>
      <p:cViewPr varScale="1">
        <p:scale>
          <a:sx n="90" d="100"/>
          <a:sy n="90" d="100"/>
        </p:scale>
        <p:origin x="18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46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Farris" userId="07c31ebe-c707-40c3-b07b-538dad624e1d" providerId="ADAL" clId="{093D9D07-0558-44FF-9C27-6F0A6F842CDE}"/>
    <pc:docChg chg="undo custSel addSld delSld modSld">
      <pc:chgData name="Lisa Farris" userId="07c31ebe-c707-40c3-b07b-538dad624e1d" providerId="ADAL" clId="{093D9D07-0558-44FF-9C27-6F0A6F842CDE}" dt="2023-05-31T18:45:56.160" v="4757" actId="207"/>
      <pc:docMkLst>
        <pc:docMk/>
      </pc:docMkLst>
      <pc:sldChg chg="addSp delSp modSp mod">
        <pc:chgData name="Lisa Farris" userId="07c31ebe-c707-40c3-b07b-538dad624e1d" providerId="ADAL" clId="{093D9D07-0558-44FF-9C27-6F0A6F842CDE}" dt="2023-05-31T16:08:01.070" v="496" actId="14100"/>
        <pc:sldMkLst>
          <pc:docMk/>
          <pc:sldMk cId="0" sldId="256"/>
        </pc:sldMkLst>
        <pc:spChg chg="mod">
          <ac:chgData name="Lisa Farris" userId="07c31ebe-c707-40c3-b07b-538dad624e1d" providerId="ADAL" clId="{093D9D07-0558-44FF-9C27-6F0A6F842CDE}" dt="2023-05-31T16:08:01.070" v="496" actId="14100"/>
          <ac:spMkLst>
            <pc:docMk/>
            <pc:sldMk cId="0" sldId="256"/>
            <ac:spMk id="2" creationId="{00000000-0000-0000-0000-000000000000}"/>
          </ac:spMkLst>
        </pc:spChg>
        <pc:picChg chg="add del mod">
          <ac:chgData name="Lisa Farris" userId="07c31ebe-c707-40c3-b07b-538dad624e1d" providerId="ADAL" clId="{093D9D07-0558-44FF-9C27-6F0A6F842CDE}" dt="2023-05-31T16:07:33.710" v="488" actId="21"/>
          <ac:picMkLst>
            <pc:docMk/>
            <pc:sldMk cId="0" sldId="256"/>
            <ac:picMk id="4" creationId="{1BF72F0A-5DAF-8575-CF7A-915FD2F08823}"/>
          </ac:picMkLst>
        </pc:picChg>
        <pc:picChg chg="add mod">
          <ac:chgData name="Lisa Farris" userId="07c31ebe-c707-40c3-b07b-538dad624e1d" providerId="ADAL" clId="{093D9D07-0558-44FF-9C27-6F0A6F842CDE}" dt="2023-05-31T16:07:44.562" v="491" actId="1076"/>
          <ac:picMkLst>
            <pc:docMk/>
            <pc:sldMk cId="0" sldId="256"/>
            <ac:picMk id="5" creationId="{BE442B76-3E7D-6773-0B55-47743F89105A}"/>
          </ac:picMkLst>
        </pc:picChg>
        <pc:picChg chg="del">
          <ac:chgData name="Lisa Farris" userId="07c31ebe-c707-40c3-b07b-538dad624e1d" providerId="ADAL" clId="{093D9D07-0558-44FF-9C27-6F0A6F842CDE}" dt="2023-05-31T16:07:09.452" v="486" actId="21"/>
          <ac:picMkLst>
            <pc:docMk/>
            <pc:sldMk cId="0" sldId="256"/>
            <ac:picMk id="6" creationId="{00000000-0000-0000-0000-000000000000}"/>
          </ac:picMkLst>
        </pc:picChg>
      </pc:sldChg>
      <pc:sldChg chg="addSp modSp del mod">
        <pc:chgData name="Lisa Farris" userId="07c31ebe-c707-40c3-b07b-538dad624e1d" providerId="ADAL" clId="{093D9D07-0558-44FF-9C27-6F0A6F842CDE}" dt="2023-05-31T18:44:43.715" v="4744" actId="2696"/>
        <pc:sldMkLst>
          <pc:docMk/>
          <pc:sldMk cId="0" sldId="270"/>
        </pc:sldMkLst>
        <pc:spChg chg="mod">
          <ac:chgData name="Lisa Farris" userId="07c31ebe-c707-40c3-b07b-538dad624e1d" providerId="ADAL" clId="{093D9D07-0558-44FF-9C27-6F0A6F842CDE}" dt="2023-05-31T18:40:46.089" v="4598" actId="21"/>
          <ac:spMkLst>
            <pc:docMk/>
            <pc:sldMk cId="0" sldId="270"/>
            <ac:spMk id="2" creationId="{00000000-0000-0000-0000-000000000000}"/>
          </ac:spMkLst>
        </pc:spChg>
        <pc:spChg chg="add mod">
          <ac:chgData name="Lisa Farris" userId="07c31ebe-c707-40c3-b07b-538dad624e1d" providerId="ADAL" clId="{093D9D07-0558-44FF-9C27-6F0A6F842CDE}" dt="2023-05-31T18:40:09.289" v="4591" actId="21"/>
          <ac:spMkLst>
            <pc:docMk/>
            <pc:sldMk cId="0" sldId="270"/>
            <ac:spMk id="5" creationId="{D361BDC9-EF34-6E3C-0553-F2FD211B60EF}"/>
          </ac:spMkLst>
        </pc:spChg>
      </pc:sldChg>
      <pc:sldChg chg="add">
        <pc:chgData name="Lisa Farris" userId="07c31ebe-c707-40c3-b07b-538dad624e1d" providerId="ADAL" clId="{093D9D07-0558-44FF-9C27-6F0A6F842CDE}" dt="2023-05-31T18:25:04.669" v="4469"/>
        <pc:sldMkLst>
          <pc:docMk/>
          <pc:sldMk cId="39765424" sldId="331"/>
        </pc:sldMkLst>
      </pc:sldChg>
      <pc:sldChg chg="delSp modSp del mod">
        <pc:chgData name="Lisa Farris" userId="07c31ebe-c707-40c3-b07b-538dad624e1d" providerId="ADAL" clId="{093D9D07-0558-44FF-9C27-6F0A6F842CDE}" dt="2023-05-31T18:25:01.194" v="4468" actId="2696"/>
        <pc:sldMkLst>
          <pc:docMk/>
          <pc:sldMk cId="1360907996" sldId="331"/>
        </pc:sldMkLst>
        <pc:spChg chg="mod">
          <ac:chgData name="Lisa Farris" userId="07c31ebe-c707-40c3-b07b-538dad624e1d" providerId="ADAL" clId="{093D9D07-0558-44FF-9C27-6F0A6F842CDE}" dt="2023-05-31T18:24:19.550" v="4465" actId="6549"/>
          <ac:spMkLst>
            <pc:docMk/>
            <pc:sldMk cId="1360907996" sldId="331"/>
            <ac:spMk id="3" creationId="{00000000-0000-0000-0000-000000000000}"/>
          </ac:spMkLst>
        </pc:spChg>
        <pc:picChg chg="del">
          <ac:chgData name="Lisa Farris" userId="07c31ebe-c707-40c3-b07b-538dad624e1d" providerId="ADAL" clId="{093D9D07-0558-44FF-9C27-6F0A6F842CDE}" dt="2023-05-31T16:00:21.372" v="114" actId="478"/>
          <ac:picMkLst>
            <pc:docMk/>
            <pc:sldMk cId="1360907996" sldId="331"/>
            <ac:picMk id="4" creationId="{00000000-0000-0000-0000-000000000000}"/>
          </ac:picMkLst>
        </pc:picChg>
      </pc:sldChg>
      <pc:sldChg chg="modSp mod">
        <pc:chgData name="Lisa Farris" userId="07c31ebe-c707-40c3-b07b-538dad624e1d" providerId="ADAL" clId="{093D9D07-0558-44FF-9C27-6F0A6F842CDE}" dt="2023-05-31T18:33:26.698" v="4556" actId="13926"/>
        <pc:sldMkLst>
          <pc:docMk/>
          <pc:sldMk cId="2612373049" sldId="334"/>
        </pc:sldMkLst>
        <pc:spChg chg="mod">
          <ac:chgData name="Lisa Farris" userId="07c31ebe-c707-40c3-b07b-538dad624e1d" providerId="ADAL" clId="{093D9D07-0558-44FF-9C27-6F0A6F842CDE}" dt="2023-05-31T18:33:26.698" v="4556" actId="13926"/>
          <ac:spMkLst>
            <pc:docMk/>
            <pc:sldMk cId="2612373049" sldId="334"/>
            <ac:spMk id="6146" creationId="{00000000-0000-0000-0000-000000000000}"/>
          </ac:spMkLst>
        </pc:spChg>
      </pc:sldChg>
      <pc:sldChg chg="del">
        <pc:chgData name="Lisa Farris" userId="07c31ebe-c707-40c3-b07b-538dad624e1d" providerId="ADAL" clId="{093D9D07-0558-44FF-9C27-6F0A6F842CDE}" dt="2023-05-31T15:57:19.380" v="29" actId="2696"/>
        <pc:sldMkLst>
          <pc:docMk/>
          <pc:sldMk cId="816909619" sldId="423"/>
        </pc:sldMkLst>
      </pc:sldChg>
      <pc:sldChg chg="del">
        <pc:chgData name="Lisa Farris" userId="07c31ebe-c707-40c3-b07b-538dad624e1d" providerId="ADAL" clId="{093D9D07-0558-44FF-9C27-6F0A6F842CDE}" dt="2023-05-31T15:59:40.864" v="108" actId="47"/>
        <pc:sldMkLst>
          <pc:docMk/>
          <pc:sldMk cId="3602966765" sldId="466"/>
        </pc:sldMkLst>
      </pc:sldChg>
      <pc:sldChg chg="del">
        <pc:chgData name="Lisa Farris" userId="07c31ebe-c707-40c3-b07b-538dad624e1d" providerId="ADAL" clId="{093D9D07-0558-44FF-9C27-6F0A6F842CDE}" dt="2023-05-31T18:23:33.834" v="4439" actId="47"/>
        <pc:sldMkLst>
          <pc:docMk/>
          <pc:sldMk cId="1537464801" sldId="472"/>
        </pc:sldMkLst>
      </pc:sldChg>
      <pc:sldChg chg="del">
        <pc:chgData name="Lisa Farris" userId="07c31ebe-c707-40c3-b07b-538dad624e1d" providerId="ADAL" clId="{093D9D07-0558-44FF-9C27-6F0A6F842CDE}" dt="2023-05-31T15:58:30.457" v="99" actId="2696"/>
        <pc:sldMkLst>
          <pc:docMk/>
          <pc:sldMk cId="3292863918" sldId="527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3447919099" sldId="541"/>
        </pc:sldMkLst>
      </pc:sldChg>
      <pc:sldChg chg="del">
        <pc:chgData name="Lisa Farris" userId="07c31ebe-c707-40c3-b07b-538dad624e1d" providerId="ADAL" clId="{093D9D07-0558-44FF-9C27-6F0A6F842CDE}" dt="2023-05-31T15:58:40.863" v="101" actId="2696"/>
        <pc:sldMkLst>
          <pc:docMk/>
          <pc:sldMk cId="1911999628" sldId="548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527062917" sldId="550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4269384915" sldId="551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2865284642" sldId="552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3374178921" sldId="553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3171274581" sldId="554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2700546880" sldId="555"/>
        </pc:sldMkLst>
      </pc:sldChg>
      <pc:sldChg chg="del">
        <pc:chgData name="Lisa Farris" userId="07c31ebe-c707-40c3-b07b-538dad624e1d" providerId="ADAL" clId="{093D9D07-0558-44FF-9C27-6F0A6F842CDE}" dt="2023-05-31T16:04:48.677" v="334" actId="47"/>
        <pc:sldMkLst>
          <pc:docMk/>
          <pc:sldMk cId="4277235325" sldId="556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3313178251" sldId="557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3203764503" sldId="559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2858724275" sldId="564"/>
        </pc:sldMkLst>
      </pc:sldChg>
      <pc:sldChg chg="del">
        <pc:chgData name="Lisa Farris" userId="07c31ebe-c707-40c3-b07b-538dad624e1d" providerId="ADAL" clId="{093D9D07-0558-44FF-9C27-6F0A6F842CDE}" dt="2023-05-31T15:58:45.249" v="102" actId="2696"/>
        <pc:sldMkLst>
          <pc:docMk/>
          <pc:sldMk cId="4080518135" sldId="568"/>
        </pc:sldMkLst>
      </pc:sldChg>
      <pc:sldChg chg="del">
        <pc:chgData name="Lisa Farris" userId="07c31ebe-c707-40c3-b07b-538dad624e1d" providerId="ADAL" clId="{093D9D07-0558-44FF-9C27-6F0A6F842CDE}" dt="2023-05-31T15:59:53.282" v="109" actId="47"/>
        <pc:sldMkLst>
          <pc:docMk/>
          <pc:sldMk cId="4283090233" sldId="569"/>
        </pc:sldMkLst>
      </pc:sldChg>
      <pc:sldChg chg="del">
        <pc:chgData name="Lisa Farris" userId="07c31ebe-c707-40c3-b07b-538dad624e1d" providerId="ADAL" clId="{093D9D07-0558-44FF-9C27-6F0A6F842CDE}" dt="2023-05-31T15:59:40.864" v="108" actId="47"/>
        <pc:sldMkLst>
          <pc:docMk/>
          <pc:sldMk cId="3038460650" sldId="574"/>
        </pc:sldMkLst>
      </pc:sldChg>
      <pc:sldChg chg="del">
        <pc:chgData name="Lisa Farris" userId="07c31ebe-c707-40c3-b07b-538dad624e1d" providerId="ADAL" clId="{093D9D07-0558-44FF-9C27-6F0A6F842CDE}" dt="2023-05-31T18:23:33.834" v="4439" actId="47"/>
        <pc:sldMkLst>
          <pc:docMk/>
          <pc:sldMk cId="1134742941" sldId="576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2896389813" sldId="579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3473466458" sldId="585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2648016723" sldId="586"/>
        </pc:sldMkLst>
      </pc:sldChg>
      <pc:sldChg chg="del">
        <pc:chgData name="Lisa Farris" userId="07c31ebe-c707-40c3-b07b-538dad624e1d" providerId="ADAL" clId="{093D9D07-0558-44FF-9C27-6F0A6F842CDE}" dt="2023-05-31T16:04:48.677" v="334" actId="47"/>
        <pc:sldMkLst>
          <pc:docMk/>
          <pc:sldMk cId="4245045326" sldId="587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1824238637" sldId="589"/>
        </pc:sldMkLst>
      </pc:sldChg>
      <pc:sldChg chg="del">
        <pc:chgData name="Lisa Farris" userId="07c31ebe-c707-40c3-b07b-538dad624e1d" providerId="ADAL" clId="{093D9D07-0558-44FF-9C27-6F0A6F842CDE}" dt="2023-05-31T18:23:33.834" v="4439" actId="47"/>
        <pc:sldMkLst>
          <pc:docMk/>
          <pc:sldMk cId="144692123" sldId="593"/>
        </pc:sldMkLst>
      </pc:sldChg>
      <pc:sldChg chg="modSp mod">
        <pc:chgData name="Lisa Farris" userId="07c31ebe-c707-40c3-b07b-538dad624e1d" providerId="ADAL" clId="{093D9D07-0558-44FF-9C27-6F0A6F842CDE}" dt="2023-05-31T18:23:04.298" v="4437" actId="6549"/>
        <pc:sldMkLst>
          <pc:docMk/>
          <pc:sldMk cId="1771500512" sldId="594"/>
        </pc:sldMkLst>
        <pc:spChg chg="mod">
          <ac:chgData name="Lisa Farris" userId="07c31ebe-c707-40c3-b07b-538dad624e1d" providerId="ADAL" clId="{093D9D07-0558-44FF-9C27-6F0A6F842CDE}" dt="2023-05-31T18:23:04.298" v="4437" actId="6549"/>
          <ac:spMkLst>
            <pc:docMk/>
            <pc:sldMk cId="1771500512" sldId="594"/>
            <ac:spMk id="10" creationId="{33767769-D693-4394-BFB1-FCC9C153A99B}"/>
          </ac:spMkLst>
        </pc:spChg>
      </pc:sldChg>
      <pc:sldChg chg="modSp mod">
        <pc:chgData name="Lisa Farris" userId="07c31ebe-c707-40c3-b07b-538dad624e1d" providerId="ADAL" clId="{093D9D07-0558-44FF-9C27-6F0A6F842CDE}" dt="2023-05-31T18:23:08.187" v="4438" actId="6549"/>
        <pc:sldMkLst>
          <pc:docMk/>
          <pc:sldMk cId="371770190" sldId="596"/>
        </pc:sldMkLst>
        <pc:spChg chg="mod">
          <ac:chgData name="Lisa Farris" userId="07c31ebe-c707-40c3-b07b-538dad624e1d" providerId="ADAL" clId="{093D9D07-0558-44FF-9C27-6F0A6F842CDE}" dt="2023-05-31T18:23:08.187" v="4438" actId="6549"/>
          <ac:spMkLst>
            <pc:docMk/>
            <pc:sldMk cId="371770190" sldId="596"/>
            <ac:spMk id="10" creationId="{33767769-D693-4394-BFB1-FCC9C153A99B}"/>
          </ac:spMkLst>
        </pc:spChg>
      </pc:sldChg>
      <pc:sldChg chg="del">
        <pc:chgData name="Lisa Farris" userId="07c31ebe-c707-40c3-b07b-538dad624e1d" providerId="ADAL" clId="{093D9D07-0558-44FF-9C27-6F0A6F842CDE}" dt="2023-05-31T16:04:48.677" v="334" actId="47"/>
        <pc:sldMkLst>
          <pc:docMk/>
          <pc:sldMk cId="438148736" sldId="601"/>
        </pc:sldMkLst>
      </pc:sldChg>
      <pc:sldChg chg="del">
        <pc:chgData name="Lisa Farris" userId="07c31ebe-c707-40c3-b07b-538dad624e1d" providerId="ADAL" clId="{093D9D07-0558-44FF-9C27-6F0A6F842CDE}" dt="2023-05-31T15:58:47.995" v="103" actId="2696"/>
        <pc:sldMkLst>
          <pc:docMk/>
          <pc:sldMk cId="3827983420" sldId="602"/>
        </pc:sldMkLst>
      </pc:sldChg>
      <pc:sldChg chg="del">
        <pc:chgData name="Lisa Farris" userId="07c31ebe-c707-40c3-b07b-538dad624e1d" providerId="ADAL" clId="{093D9D07-0558-44FF-9C27-6F0A6F842CDE}" dt="2023-05-31T15:58:55.934" v="105" actId="2696"/>
        <pc:sldMkLst>
          <pc:docMk/>
          <pc:sldMk cId="41422597" sldId="603"/>
        </pc:sldMkLst>
      </pc:sldChg>
      <pc:sldChg chg="del">
        <pc:chgData name="Lisa Farris" userId="07c31ebe-c707-40c3-b07b-538dad624e1d" providerId="ADAL" clId="{093D9D07-0558-44FF-9C27-6F0A6F842CDE}" dt="2023-05-31T15:58:51.423" v="104" actId="2696"/>
        <pc:sldMkLst>
          <pc:docMk/>
          <pc:sldMk cId="1293648413" sldId="604"/>
        </pc:sldMkLst>
      </pc:sldChg>
      <pc:sldChg chg="del">
        <pc:chgData name="Lisa Farris" userId="07c31ebe-c707-40c3-b07b-538dad624e1d" providerId="ADAL" clId="{093D9D07-0558-44FF-9C27-6F0A6F842CDE}" dt="2023-05-31T15:58:37.158" v="100" actId="2696"/>
        <pc:sldMkLst>
          <pc:docMk/>
          <pc:sldMk cId="725622328" sldId="608"/>
        </pc:sldMkLst>
      </pc:sldChg>
      <pc:sldChg chg="del">
        <pc:chgData name="Lisa Farris" userId="07c31ebe-c707-40c3-b07b-538dad624e1d" providerId="ADAL" clId="{093D9D07-0558-44FF-9C27-6F0A6F842CDE}" dt="2023-05-31T15:59:11.525" v="106" actId="2696"/>
        <pc:sldMkLst>
          <pc:docMk/>
          <pc:sldMk cId="3894935241" sldId="615"/>
        </pc:sldMkLst>
      </pc:sldChg>
      <pc:sldChg chg="del">
        <pc:chgData name="Lisa Farris" userId="07c31ebe-c707-40c3-b07b-538dad624e1d" providerId="ADAL" clId="{093D9D07-0558-44FF-9C27-6F0A6F842CDE}" dt="2023-05-31T15:59:24.984" v="107" actId="47"/>
        <pc:sldMkLst>
          <pc:docMk/>
          <pc:sldMk cId="1825143820" sldId="616"/>
        </pc:sldMkLst>
      </pc:sldChg>
      <pc:sldChg chg="del">
        <pc:chgData name="Lisa Farris" userId="07c31ebe-c707-40c3-b07b-538dad624e1d" providerId="ADAL" clId="{093D9D07-0558-44FF-9C27-6F0A6F842CDE}" dt="2023-05-31T15:59:40.864" v="108" actId="47"/>
        <pc:sldMkLst>
          <pc:docMk/>
          <pc:sldMk cId="3370141127" sldId="617"/>
        </pc:sldMkLst>
      </pc:sldChg>
      <pc:sldChg chg="del">
        <pc:chgData name="Lisa Farris" userId="07c31ebe-c707-40c3-b07b-538dad624e1d" providerId="ADAL" clId="{093D9D07-0558-44FF-9C27-6F0A6F842CDE}" dt="2023-05-31T15:59:40.864" v="108" actId="47"/>
        <pc:sldMkLst>
          <pc:docMk/>
          <pc:sldMk cId="3740146633" sldId="618"/>
        </pc:sldMkLst>
      </pc:sldChg>
      <pc:sldChg chg="del">
        <pc:chgData name="Lisa Farris" userId="07c31ebe-c707-40c3-b07b-538dad624e1d" providerId="ADAL" clId="{093D9D07-0558-44FF-9C27-6F0A6F842CDE}" dt="2023-05-31T15:59:40.864" v="108" actId="47"/>
        <pc:sldMkLst>
          <pc:docMk/>
          <pc:sldMk cId="3035182849" sldId="619"/>
        </pc:sldMkLst>
      </pc:sldChg>
      <pc:sldChg chg="del">
        <pc:chgData name="Lisa Farris" userId="07c31ebe-c707-40c3-b07b-538dad624e1d" providerId="ADAL" clId="{093D9D07-0558-44FF-9C27-6F0A6F842CDE}" dt="2023-05-31T15:59:40.864" v="108" actId="47"/>
        <pc:sldMkLst>
          <pc:docMk/>
          <pc:sldMk cId="2965311917" sldId="621"/>
        </pc:sldMkLst>
      </pc:sldChg>
      <pc:sldChg chg="del">
        <pc:chgData name="Lisa Farris" userId="07c31ebe-c707-40c3-b07b-538dad624e1d" providerId="ADAL" clId="{093D9D07-0558-44FF-9C27-6F0A6F842CDE}" dt="2023-05-31T15:59:40.864" v="108" actId="47"/>
        <pc:sldMkLst>
          <pc:docMk/>
          <pc:sldMk cId="2686253730" sldId="622"/>
        </pc:sldMkLst>
      </pc:sldChg>
      <pc:sldChg chg="del">
        <pc:chgData name="Lisa Farris" userId="07c31ebe-c707-40c3-b07b-538dad624e1d" providerId="ADAL" clId="{093D9D07-0558-44FF-9C27-6F0A6F842CDE}" dt="2023-05-31T15:59:24.984" v="107" actId="47"/>
        <pc:sldMkLst>
          <pc:docMk/>
          <pc:sldMk cId="3343623477" sldId="623"/>
        </pc:sldMkLst>
      </pc:sldChg>
      <pc:sldChg chg="del">
        <pc:chgData name="Lisa Farris" userId="07c31ebe-c707-40c3-b07b-538dad624e1d" providerId="ADAL" clId="{093D9D07-0558-44FF-9C27-6F0A6F842CDE}" dt="2023-05-31T15:59:24.984" v="107" actId="47"/>
        <pc:sldMkLst>
          <pc:docMk/>
          <pc:sldMk cId="3308250085" sldId="624"/>
        </pc:sldMkLst>
      </pc:sldChg>
      <pc:sldChg chg="del">
        <pc:chgData name="Lisa Farris" userId="07c31ebe-c707-40c3-b07b-538dad624e1d" providerId="ADAL" clId="{093D9D07-0558-44FF-9C27-6F0A6F842CDE}" dt="2023-05-31T15:59:40.864" v="108" actId="47"/>
        <pc:sldMkLst>
          <pc:docMk/>
          <pc:sldMk cId="3963859133" sldId="625"/>
        </pc:sldMkLst>
      </pc:sldChg>
      <pc:sldChg chg="del">
        <pc:chgData name="Lisa Farris" userId="07c31ebe-c707-40c3-b07b-538dad624e1d" providerId="ADAL" clId="{093D9D07-0558-44FF-9C27-6F0A6F842CDE}" dt="2023-05-31T15:59:56.998" v="110" actId="47"/>
        <pc:sldMkLst>
          <pc:docMk/>
          <pc:sldMk cId="1657324069" sldId="626"/>
        </pc:sldMkLst>
      </pc:sldChg>
      <pc:sldChg chg="del">
        <pc:chgData name="Lisa Farris" userId="07c31ebe-c707-40c3-b07b-538dad624e1d" providerId="ADAL" clId="{093D9D07-0558-44FF-9C27-6F0A6F842CDE}" dt="2023-05-31T15:59:40.864" v="108" actId="47"/>
        <pc:sldMkLst>
          <pc:docMk/>
          <pc:sldMk cId="2580720986" sldId="627"/>
        </pc:sldMkLst>
      </pc:sldChg>
      <pc:sldChg chg="del">
        <pc:chgData name="Lisa Farris" userId="07c31ebe-c707-40c3-b07b-538dad624e1d" providerId="ADAL" clId="{093D9D07-0558-44FF-9C27-6F0A6F842CDE}" dt="2023-05-31T15:58:22.493" v="98" actId="2696"/>
        <pc:sldMkLst>
          <pc:docMk/>
          <pc:sldMk cId="2376061557" sldId="628"/>
        </pc:sldMkLst>
      </pc:sldChg>
      <pc:sldChg chg="del">
        <pc:chgData name="Lisa Farris" userId="07c31ebe-c707-40c3-b07b-538dad624e1d" providerId="ADAL" clId="{093D9D07-0558-44FF-9C27-6F0A6F842CDE}" dt="2023-05-31T15:59:24.984" v="107" actId="47"/>
        <pc:sldMkLst>
          <pc:docMk/>
          <pc:sldMk cId="4205819717" sldId="629"/>
        </pc:sldMkLst>
      </pc:sldChg>
      <pc:sldChg chg="del">
        <pc:chgData name="Lisa Farris" userId="07c31ebe-c707-40c3-b07b-538dad624e1d" providerId="ADAL" clId="{093D9D07-0558-44FF-9C27-6F0A6F842CDE}" dt="2023-05-31T15:59:40.864" v="108" actId="47"/>
        <pc:sldMkLst>
          <pc:docMk/>
          <pc:sldMk cId="445436195" sldId="630"/>
        </pc:sldMkLst>
      </pc:sldChg>
      <pc:sldChg chg="del">
        <pc:chgData name="Lisa Farris" userId="07c31ebe-c707-40c3-b07b-538dad624e1d" providerId="ADAL" clId="{093D9D07-0558-44FF-9C27-6F0A6F842CDE}" dt="2023-05-31T18:23:33.834" v="4439" actId="47"/>
        <pc:sldMkLst>
          <pc:docMk/>
          <pc:sldMk cId="48535516" sldId="631"/>
        </pc:sldMkLst>
      </pc:sldChg>
      <pc:sldChg chg="modSp mod">
        <pc:chgData name="Lisa Farris" userId="07c31ebe-c707-40c3-b07b-538dad624e1d" providerId="ADAL" clId="{093D9D07-0558-44FF-9C27-6F0A6F842CDE}" dt="2023-05-31T18:30:10.991" v="4553" actId="207"/>
        <pc:sldMkLst>
          <pc:docMk/>
          <pc:sldMk cId="3487552188" sldId="632"/>
        </pc:sldMkLst>
        <pc:spChg chg="mod">
          <ac:chgData name="Lisa Farris" userId="07c31ebe-c707-40c3-b07b-538dad624e1d" providerId="ADAL" clId="{093D9D07-0558-44FF-9C27-6F0A6F842CDE}" dt="2023-05-31T18:30:10.991" v="4553" actId="207"/>
          <ac:spMkLst>
            <pc:docMk/>
            <pc:sldMk cId="3487552188" sldId="632"/>
            <ac:spMk id="2" creationId="{017ACF8F-7C15-C862-777B-2B2A1B9E10A0}"/>
          </ac:spMkLst>
        </pc:spChg>
      </pc:sldChg>
      <pc:sldChg chg="modSp mod">
        <pc:chgData name="Lisa Farris" userId="07c31ebe-c707-40c3-b07b-538dad624e1d" providerId="ADAL" clId="{093D9D07-0558-44FF-9C27-6F0A6F842CDE}" dt="2023-05-31T18:30:18.252" v="4554" actId="207"/>
        <pc:sldMkLst>
          <pc:docMk/>
          <pc:sldMk cId="3218016345" sldId="633"/>
        </pc:sldMkLst>
        <pc:spChg chg="mod">
          <ac:chgData name="Lisa Farris" userId="07c31ebe-c707-40c3-b07b-538dad624e1d" providerId="ADAL" clId="{093D9D07-0558-44FF-9C27-6F0A6F842CDE}" dt="2023-05-31T18:30:18.252" v="4554" actId="207"/>
          <ac:spMkLst>
            <pc:docMk/>
            <pc:sldMk cId="3218016345" sldId="633"/>
            <ac:spMk id="2" creationId="{7DF43E1A-3042-0DD2-B060-AC4BF468CF2F}"/>
          </ac:spMkLst>
        </pc:spChg>
      </pc:sldChg>
      <pc:sldChg chg="del">
        <pc:chgData name="Lisa Farris" userId="07c31ebe-c707-40c3-b07b-538dad624e1d" providerId="ADAL" clId="{093D9D07-0558-44FF-9C27-6F0A6F842CDE}" dt="2023-05-31T16:04:48.677" v="334" actId="47"/>
        <pc:sldMkLst>
          <pc:docMk/>
          <pc:sldMk cId="767450167" sldId="634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251758552" sldId="635"/>
        </pc:sldMkLst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2324489637" sldId="636"/>
        </pc:sldMkLst>
      </pc:sldChg>
      <pc:sldChg chg="addSp delSp modSp del mod">
        <pc:chgData name="Lisa Farris" userId="07c31ebe-c707-40c3-b07b-538dad624e1d" providerId="ADAL" clId="{093D9D07-0558-44FF-9C27-6F0A6F842CDE}" dt="2023-05-31T18:18:40.436" v="4343" actId="2696"/>
        <pc:sldMkLst>
          <pc:docMk/>
          <pc:sldMk cId="3345512871" sldId="637"/>
        </pc:sldMkLst>
        <pc:spChg chg="mod">
          <ac:chgData name="Lisa Farris" userId="07c31ebe-c707-40c3-b07b-538dad624e1d" providerId="ADAL" clId="{093D9D07-0558-44FF-9C27-6F0A6F842CDE}" dt="2023-05-31T15:58:14.488" v="97" actId="6549"/>
          <ac:spMkLst>
            <pc:docMk/>
            <pc:sldMk cId="3345512871" sldId="637"/>
            <ac:spMk id="2" creationId="{E9C1A15B-2EA4-FC75-9751-DDFD463FC564}"/>
          </ac:spMkLst>
        </pc:spChg>
        <pc:spChg chg="add del mod">
          <ac:chgData name="Lisa Farris" userId="07c31ebe-c707-40c3-b07b-538dad624e1d" providerId="ADAL" clId="{093D9D07-0558-44FF-9C27-6F0A6F842CDE}" dt="2023-05-31T15:57:49.774" v="31"/>
          <ac:spMkLst>
            <pc:docMk/>
            <pc:sldMk cId="3345512871" sldId="637"/>
            <ac:spMk id="5" creationId="{BBDE5AFB-CFCA-AC12-5EA9-E9BB833B1E0F}"/>
          </ac:spMkLst>
        </pc:spChg>
        <pc:graphicFrameChg chg="add mod">
          <ac:chgData name="Lisa Farris" userId="07c31ebe-c707-40c3-b07b-538dad624e1d" providerId="ADAL" clId="{093D9D07-0558-44FF-9C27-6F0A6F842CDE}" dt="2023-05-31T15:57:55.095" v="33" actId="14100"/>
          <ac:graphicFrameMkLst>
            <pc:docMk/>
            <pc:sldMk cId="3345512871" sldId="637"/>
            <ac:graphicFrameMk id="6" creationId="{C916B1D6-9785-154E-4310-86F58DDB216D}"/>
          </ac:graphicFrameMkLst>
        </pc:graphicFrameChg>
        <pc:picChg chg="del">
          <ac:chgData name="Lisa Farris" userId="07c31ebe-c707-40c3-b07b-538dad624e1d" providerId="ADAL" clId="{093D9D07-0558-44FF-9C27-6F0A6F842CDE}" dt="2023-05-31T15:57:35.701" v="30" actId="478"/>
          <ac:picMkLst>
            <pc:docMk/>
            <pc:sldMk cId="3345512871" sldId="637"/>
            <ac:picMk id="8" creationId="{D77BBD35-41D4-8594-F6C4-F382F5D0CD0F}"/>
          </ac:picMkLst>
        </pc:picChg>
      </pc:sldChg>
      <pc:sldChg chg="add">
        <pc:chgData name="Lisa Farris" userId="07c31ebe-c707-40c3-b07b-538dad624e1d" providerId="ADAL" clId="{093D9D07-0558-44FF-9C27-6F0A6F842CDE}" dt="2023-05-31T18:18:43.716" v="4344"/>
        <pc:sldMkLst>
          <pc:docMk/>
          <pc:sldMk cId="3822326275" sldId="637"/>
        </pc:sldMkLst>
      </pc:sldChg>
      <pc:sldChg chg="modSp new mod">
        <pc:chgData name="Lisa Farris" userId="07c31ebe-c707-40c3-b07b-538dad624e1d" providerId="ADAL" clId="{093D9D07-0558-44FF-9C27-6F0A6F842CDE}" dt="2023-05-31T18:45:52.848" v="4756" actId="207"/>
        <pc:sldMkLst>
          <pc:docMk/>
          <pc:sldMk cId="2033594427" sldId="638"/>
        </pc:sldMkLst>
        <pc:spChg chg="mod">
          <ac:chgData name="Lisa Farris" userId="07c31ebe-c707-40c3-b07b-538dad624e1d" providerId="ADAL" clId="{093D9D07-0558-44FF-9C27-6F0A6F842CDE}" dt="2023-05-31T18:22:17.748" v="4406" actId="207"/>
          <ac:spMkLst>
            <pc:docMk/>
            <pc:sldMk cId="2033594427" sldId="638"/>
            <ac:spMk id="2" creationId="{563EEFA8-E183-5F02-1706-A2D622B091D2}"/>
          </ac:spMkLst>
        </pc:spChg>
        <pc:spChg chg="mod">
          <ac:chgData name="Lisa Farris" userId="07c31ebe-c707-40c3-b07b-538dad624e1d" providerId="ADAL" clId="{093D9D07-0558-44FF-9C27-6F0A6F842CDE}" dt="2023-05-31T18:45:52.848" v="4756" actId="207"/>
          <ac:spMkLst>
            <pc:docMk/>
            <pc:sldMk cId="2033594427" sldId="638"/>
            <ac:spMk id="3" creationId="{AE0E73F7-A0D4-0483-A8CA-61B12CFF8A35}"/>
          </ac:spMkLst>
        </pc:spChg>
      </pc:sldChg>
      <pc:sldChg chg="del">
        <pc:chgData name="Lisa Farris" userId="07c31ebe-c707-40c3-b07b-538dad624e1d" providerId="ADAL" clId="{093D9D07-0558-44FF-9C27-6F0A6F842CDE}" dt="2023-05-31T16:04:05.183" v="306" actId="47"/>
        <pc:sldMkLst>
          <pc:docMk/>
          <pc:sldMk cId="2261004777" sldId="638"/>
        </pc:sldMkLst>
      </pc:sldChg>
      <pc:sldChg chg="modSp new mod">
        <pc:chgData name="Lisa Farris" userId="07c31ebe-c707-40c3-b07b-538dad624e1d" providerId="ADAL" clId="{093D9D07-0558-44FF-9C27-6F0A6F842CDE}" dt="2023-05-31T18:45:56.160" v="4757" actId="207"/>
        <pc:sldMkLst>
          <pc:docMk/>
          <pc:sldMk cId="1458650088" sldId="639"/>
        </pc:sldMkLst>
        <pc:spChg chg="mod">
          <ac:chgData name="Lisa Farris" userId="07c31ebe-c707-40c3-b07b-538dad624e1d" providerId="ADAL" clId="{093D9D07-0558-44FF-9C27-6F0A6F842CDE}" dt="2023-05-31T16:34:10.457" v="1262"/>
          <ac:spMkLst>
            <pc:docMk/>
            <pc:sldMk cId="1458650088" sldId="639"/>
            <ac:spMk id="2" creationId="{859C48E2-792D-B33A-98CD-98A01438D191}"/>
          </ac:spMkLst>
        </pc:spChg>
        <pc:spChg chg="mod">
          <ac:chgData name="Lisa Farris" userId="07c31ebe-c707-40c3-b07b-538dad624e1d" providerId="ADAL" clId="{093D9D07-0558-44FF-9C27-6F0A6F842CDE}" dt="2023-05-31T18:45:56.160" v="4757" actId="207"/>
          <ac:spMkLst>
            <pc:docMk/>
            <pc:sldMk cId="1458650088" sldId="639"/>
            <ac:spMk id="3" creationId="{F6FCF5DB-D315-655C-74F0-3CEDC6FE5054}"/>
          </ac:spMkLst>
        </pc:spChg>
      </pc:sldChg>
      <pc:sldChg chg="del">
        <pc:chgData name="Lisa Farris" userId="07c31ebe-c707-40c3-b07b-538dad624e1d" providerId="ADAL" clId="{093D9D07-0558-44FF-9C27-6F0A6F842CDE}" dt="2023-05-31T15:59:24.984" v="107" actId="47"/>
        <pc:sldMkLst>
          <pc:docMk/>
          <pc:sldMk cId="2273119707" sldId="639"/>
        </pc:sldMkLst>
      </pc:sldChg>
      <pc:sldChg chg="new del">
        <pc:chgData name="Lisa Farris" userId="07c31ebe-c707-40c3-b07b-538dad624e1d" providerId="ADAL" clId="{093D9D07-0558-44FF-9C27-6F0A6F842CDE}" dt="2023-05-31T16:34:19.894" v="1263" actId="2696"/>
        <pc:sldMkLst>
          <pc:docMk/>
          <pc:sldMk cId="706235075" sldId="640"/>
        </pc:sldMkLst>
      </pc:sldChg>
      <pc:sldChg chg="addSp delSp modSp new mod">
        <pc:chgData name="Lisa Farris" userId="07c31ebe-c707-40c3-b07b-538dad624e1d" providerId="ADAL" clId="{093D9D07-0558-44FF-9C27-6F0A6F842CDE}" dt="2023-05-31T16:42:09.773" v="1315" actId="20577"/>
        <pc:sldMkLst>
          <pc:docMk/>
          <pc:sldMk cId="3595474649" sldId="641"/>
        </pc:sldMkLst>
        <pc:spChg chg="mod">
          <ac:chgData name="Lisa Farris" userId="07c31ebe-c707-40c3-b07b-538dad624e1d" providerId="ADAL" clId="{093D9D07-0558-44FF-9C27-6F0A6F842CDE}" dt="2023-05-31T16:40:38.610" v="1264" actId="207"/>
          <ac:spMkLst>
            <pc:docMk/>
            <pc:sldMk cId="3595474649" sldId="641"/>
            <ac:spMk id="2" creationId="{437A82A0-FCA0-32FC-E805-4C5CC6717F8E}"/>
          </ac:spMkLst>
        </pc:spChg>
        <pc:spChg chg="mod">
          <ac:chgData name="Lisa Farris" userId="07c31ebe-c707-40c3-b07b-538dad624e1d" providerId="ADAL" clId="{093D9D07-0558-44FF-9C27-6F0A6F842CDE}" dt="2023-05-31T16:42:09.773" v="1315" actId="20577"/>
          <ac:spMkLst>
            <pc:docMk/>
            <pc:sldMk cId="3595474649" sldId="641"/>
            <ac:spMk id="3" creationId="{6BB69A75-E95B-29EC-1432-D994809716D5}"/>
          </ac:spMkLst>
        </pc:spChg>
        <pc:spChg chg="add del mod">
          <ac:chgData name="Lisa Farris" userId="07c31ebe-c707-40c3-b07b-538dad624e1d" providerId="ADAL" clId="{093D9D07-0558-44FF-9C27-6F0A6F842CDE}" dt="2023-05-31T16:12:07.982" v="707" actId="478"/>
          <ac:spMkLst>
            <pc:docMk/>
            <pc:sldMk cId="3595474649" sldId="641"/>
            <ac:spMk id="6" creationId="{67B8A5DB-CC18-E00C-F1DD-2AD826E5FF05}"/>
          </ac:spMkLst>
        </pc:spChg>
      </pc:sldChg>
      <pc:sldChg chg="modSp new mod">
        <pc:chgData name="Lisa Farris" userId="07c31ebe-c707-40c3-b07b-538dad624e1d" providerId="ADAL" clId="{093D9D07-0558-44FF-9C27-6F0A6F842CDE}" dt="2023-05-31T18:44:57.547" v="4746" actId="207"/>
        <pc:sldMkLst>
          <pc:docMk/>
          <pc:sldMk cId="990735500" sldId="642"/>
        </pc:sldMkLst>
        <pc:spChg chg="mod">
          <ac:chgData name="Lisa Farris" userId="07c31ebe-c707-40c3-b07b-538dad624e1d" providerId="ADAL" clId="{093D9D07-0558-44FF-9C27-6F0A6F842CDE}" dt="2023-05-31T18:18:56.437" v="4346" actId="113"/>
          <ac:spMkLst>
            <pc:docMk/>
            <pc:sldMk cId="990735500" sldId="642"/>
            <ac:spMk id="2" creationId="{D7DBCF38-4119-35C3-3A99-5CA7F746B4A7}"/>
          </ac:spMkLst>
        </pc:spChg>
        <pc:spChg chg="mod">
          <ac:chgData name="Lisa Farris" userId="07c31ebe-c707-40c3-b07b-538dad624e1d" providerId="ADAL" clId="{093D9D07-0558-44FF-9C27-6F0A6F842CDE}" dt="2023-05-31T18:44:57.547" v="4746" actId="207"/>
          <ac:spMkLst>
            <pc:docMk/>
            <pc:sldMk cId="990735500" sldId="642"/>
            <ac:spMk id="3" creationId="{C77878D6-3250-0977-CA65-FC1984DCFE27}"/>
          </ac:spMkLst>
        </pc:spChg>
      </pc:sldChg>
      <pc:sldChg chg="modSp new mod">
        <pc:chgData name="Lisa Farris" userId="07c31ebe-c707-40c3-b07b-538dad624e1d" providerId="ADAL" clId="{093D9D07-0558-44FF-9C27-6F0A6F842CDE}" dt="2023-05-31T18:45:47.501" v="4755" actId="207"/>
        <pc:sldMkLst>
          <pc:docMk/>
          <pc:sldMk cId="3843886493" sldId="643"/>
        </pc:sldMkLst>
        <pc:spChg chg="mod">
          <ac:chgData name="Lisa Farris" userId="07c31ebe-c707-40c3-b07b-538dad624e1d" providerId="ADAL" clId="{093D9D07-0558-44FF-9C27-6F0A6F842CDE}" dt="2023-05-31T18:45:38.060" v="4753" actId="20577"/>
          <ac:spMkLst>
            <pc:docMk/>
            <pc:sldMk cId="3843886493" sldId="643"/>
            <ac:spMk id="2" creationId="{6E062351-E68D-A831-A175-4A40BF8D99EE}"/>
          </ac:spMkLst>
        </pc:spChg>
        <pc:spChg chg="mod">
          <ac:chgData name="Lisa Farris" userId="07c31ebe-c707-40c3-b07b-538dad624e1d" providerId="ADAL" clId="{093D9D07-0558-44FF-9C27-6F0A6F842CDE}" dt="2023-05-31T18:45:47.501" v="4755" actId="207"/>
          <ac:spMkLst>
            <pc:docMk/>
            <pc:sldMk cId="3843886493" sldId="643"/>
            <ac:spMk id="3" creationId="{4508117A-B5CC-6B5F-BE13-5CD8667E9463}"/>
          </ac:spMkLst>
        </pc:spChg>
      </pc:sldChg>
      <pc:sldChg chg="modSp new mod">
        <pc:chgData name="Lisa Farris" userId="07c31ebe-c707-40c3-b07b-538dad624e1d" providerId="ADAL" clId="{093D9D07-0558-44FF-9C27-6F0A6F842CDE}" dt="2023-05-31T18:45:19.575" v="4749" actId="207"/>
        <pc:sldMkLst>
          <pc:docMk/>
          <pc:sldMk cId="3324464344" sldId="644"/>
        </pc:sldMkLst>
        <pc:spChg chg="mod">
          <ac:chgData name="Lisa Farris" userId="07c31ebe-c707-40c3-b07b-538dad624e1d" providerId="ADAL" clId="{093D9D07-0558-44FF-9C27-6F0A6F842CDE}" dt="2023-05-31T18:45:19.575" v="4749" actId="207"/>
          <ac:spMkLst>
            <pc:docMk/>
            <pc:sldMk cId="3324464344" sldId="644"/>
            <ac:spMk id="2" creationId="{61F91072-5F0F-A098-BEBC-F91D3AED30C3}"/>
          </ac:spMkLst>
        </pc:spChg>
        <pc:spChg chg="mod">
          <ac:chgData name="Lisa Farris" userId="07c31ebe-c707-40c3-b07b-538dad624e1d" providerId="ADAL" clId="{093D9D07-0558-44FF-9C27-6F0A6F842CDE}" dt="2023-05-31T18:45:10.116" v="4748" actId="207"/>
          <ac:spMkLst>
            <pc:docMk/>
            <pc:sldMk cId="3324464344" sldId="644"/>
            <ac:spMk id="3" creationId="{F18B72F7-1C0D-7E49-B821-B43FF660C331}"/>
          </ac:spMkLst>
        </pc:spChg>
      </pc:sldChg>
      <pc:sldChg chg="modSp new mod">
        <pc:chgData name="Lisa Farris" userId="07c31ebe-c707-40c3-b07b-538dad624e1d" providerId="ADAL" clId="{093D9D07-0558-44FF-9C27-6F0A6F842CDE}" dt="2023-05-31T18:45:27.226" v="4751" actId="207"/>
        <pc:sldMkLst>
          <pc:docMk/>
          <pc:sldMk cId="3890365332" sldId="645"/>
        </pc:sldMkLst>
        <pc:spChg chg="mod">
          <ac:chgData name="Lisa Farris" userId="07c31ebe-c707-40c3-b07b-538dad624e1d" providerId="ADAL" clId="{093D9D07-0558-44FF-9C27-6F0A6F842CDE}" dt="2023-05-31T17:06:31.351" v="2744" actId="20577"/>
          <ac:spMkLst>
            <pc:docMk/>
            <pc:sldMk cId="3890365332" sldId="645"/>
            <ac:spMk id="2" creationId="{A49075B1-BE43-C22E-A60F-270DF6865251}"/>
          </ac:spMkLst>
        </pc:spChg>
        <pc:spChg chg="mod">
          <ac:chgData name="Lisa Farris" userId="07c31ebe-c707-40c3-b07b-538dad624e1d" providerId="ADAL" clId="{093D9D07-0558-44FF-9C27-6F0A6F842CDE}" dt="2023-05-31T18:45:27.226" v="4751" actId="207"/>
          <ac:spMkLst>
            <pc:docMk/>
            <pc:sldMk cId="3890365332" sldId="645"/>
            <ac:spMk id="3" creationId="{874E9E1F-791F-FB96-306B-79197AA87DFC}"/>
          </ac:spMkLst>
        </pc:spChg>
      </pc:sldChg>
      <pc:sldChg chg="addSp delSp new del mod">
        <pc:chgData name="Lisa Farris" userId="07c31ebe-c707-40c3-b07b-538dad624e1d" providerId="ADAL" clId="{093D9D07-0558-44FF-9C27-6F0A6F842CDE}" dt="2023-05-31T18:38:24.724" v="4581" actId="680"/>
        <pc:sldMkLst>
          <pc:docMk/>
          <pc:sldMk cId="99650568" sldId="646"/>
        </pc:sldMkLst>
        <pc:spChg chg="add del">
          <ac:chgData name="Lisa Farris" userId="07c31ebe-c707-40c3-b07b-538dad624e1d" providerId="ADAL" clId="{093D9D07-0558-44FF-9C27-6F0A6F842CDE}" dt="2023-05-31T18:38:21.976" v="4579" actId="22"/>
          <ac:spMkLst>
            <pc:docMk/>
            <pc:sldMk cId="99650568" sldId="646"/>
            <ac:spMk id="4" creationId="{B1DC5BDB-F2DC-F114-289E-A0807605CE88}"/>
          </ac:spMkLst>
        </pc:spChg>
      </pc:sldChg>
      <pc:sldChg chg="new del">
        <pc:chgData name="Lisa Farris" userId="07c31ebe-c707-40c3-b07b-538dad624e1d" providerId="ADAL" clId="{093D9D07-0558-44FF-9C27-6F0A6F842CDE}" dt="2023-05-31T18:18:46.919" v="4345" actId="2696"/>
        <pc:sldMkLst>
          <pc:docMk/>
          <pc:sldMk cId="1362112168" sldId="646"/>
        </pc:sldMkLst>
      </pc:sldChg>
      <pc:sldChg chg="new del">
        <pc:chgData name="Lisa Farris" userId="07c31ebe-c707-40c3-b07b-538dad624e1d" providerId="ADAL" clId="{093D9D07-0558-44FF-9C27-6F0A6F842CDE}" dt="2023-05-31T18:39:51.160" v="4589" actId="2696"/>
        <pc:sldMkLst>
          <pc:docMk/>
          <pc:sldMk cId="1494110052" sldId="646"/>
        </pc:sldMkLst>
      </pc:sldChg>
      <pc:sldChg chg="new del">
        <pc:chgData name="Lisa Farris" userId="07c31ebe-c707-40c3-b07b-538dad624e1d" providerId="ADAL" clId="{093D9D07-0558-44FF-9C27-6F0A6F842CDE}" dt="2023-05-31T18:25:08.907" v="4470" actId="2696"/>
        <pc:sldMkLst>
          <pc:docMk/>
          <pc:sldMk cId="4275225213" sldId="646"/>
        </pc:sldMkLst>
      </pc:sldChg>
      <pc:sldChg chg="modSp add mod">
        <pc:chgData name="Lisa Farris" userId="07c31ebe-c707-40c3-b07b-538dad624e1d" providerId="ADAL" clId="{093D9D07-0558-44FF-9C27-6F0A6F842CDE}" dt="2023-05-31T18:44:24.474" v="4743" actId="12"/>
        <pc:sldMkLst>
          <pc:docMk/>
          <pc:sldMk cId="3493983431" sldId="647"/>
        </pc:sldMkLst>
        <pc:spChg chg="mod">
          <ac:chgData name="Lisa Farris" userId="07c31ebe-c707-40c3-b07b-538dad624e1d" providerId="ADAL" clId="{093D9D07-0558-44FF-9C27-6F0A6F842CDE}" dt="2023-05-31T18:40:27.994" v="4596" actId="20577"/>
          <ac:spMkLst>
            <pc:docMk/>
            <pc:sldMk cId="3493983431" sldId="647"/>
            <ac:spMk id="2" creationId="{437A82A0-FCA0-32FC-E805-4C5CC6717F8E}"/>
          </ac:spMkLst>
        </pc:spChg>
        <pc:spChg chg="mod">
          <ac:chgData name="Lisa Farris" userId="07c31ebe-c707-40c3-b07b-538dad624e1d" providerId="ADAL" clId="{093D9D07-0558-44FF-9C27-6F0A6F842CDE}" dt="2023-05-31T18:44:24.474" v="4743" actId="12"/>
          <ac:spMkLst>
            <pc:docMk/>
            <pc:sldMk cId="3493983431" sldId="647"/>
            <ac:spMk id="3" creationId="{6BB69A75-E95B-29EC-1432-D994809716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7840" cy="46481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4"/>
            <a:ext cx="3037840" cy="46481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F1DA2A93-D1E8-47FE-9CFD-98C9E5F59119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481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481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7AA77819-F3D2-4936-B257-F18DA9255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9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513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513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503D0EB4-C2ED-486E-B2B2-39A81813CBB1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38"/>
            <a:ext cx="5608320" cy="4183063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5138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5138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FF08CA40-5022-4045-8101-0458FA3651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3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44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Tools provided at the link on last slide/page</a:t>
            </a:r>
          </a:p>
          <a:p>
            <a:r>
              <a:rPr lang="en-US" sz="12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check box to ensure all is completed before considering invoices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02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requirement, however,; is a great way to let neighborhood know what project is being completed in their neighborhood.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08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project completed that is not an improvement to a public facility.</a:t>
            </a:r>
          </a:p>
          <a:p>
            <a:r>
              <a:rPr lang="en-US" dirty="0"/>
              <a:t>Followed a similar procurement pre-bid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29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22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the link address for copies of slides, tools, and resources discussed on slide #9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4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lnSpc>
                <a:spcPct val="110000"/>
              </a:lnSpc>
              <a:spcBef>
                <a:spcPts val="611"/>
              </a:spcBef>
              <a:defRPr/>
            </a:pPr>
            <a:r>
              <a:rPr lang="en-US" dirty="0">
                <a:latin typeface="Arial"/>
                <a:cs typeface="Arial"/>
              </a:rPr>
              <a:t>CDBG-CV allocation: 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$507,657 (CV1/CV3)</a:t>
            </a:r>
            <a:endParaRPr lang="en-US" dirty="0"/>
          </a:p>
          <a:p>
            <a:pPr>
              <a:lnSpc>
                <a:spcPct val="110000"/>
              </a:lnSpc>
              <a:spcBef>
                <a:spcPts val="611"/>
              </a:spcBef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11"/>
              </a:spcBef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11"/>
              </a:spcBef>
            </a:pPr>
            <a:r>
              <a:rPr lang="en-US" dirty="0">
                <a:latin typeface="Arial"/>
                <a:cs typeface="Arial"/>
              </a:rPr>
              <a:t>Additional CARES Act/ American Rescue Plan funding:</a:t>
            </a:r>
          </a:p>
          <a:p>
            <a:pPr lvl="1">
              <a:lnSpc>
                <a:spcPct val="110000"/>
              </a:lnSpc>
              <a:spcBef>
                <a:spcPts val="611"/>
              </a:spcBef>
            </a:pP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No additional CARES Act. </a:t>
            </a:r>
          </a:p>
          <a:p>
            <a:pPr lvl="1">
              <a:lnSpc>
                <a:spcPct val="110000"/>
              </a:lnSpc>
              <a:spcBef>
                <a:spcPts val="611"/>
              </a:spcBef>
            </a:pP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ARPA $10.5 million.</a:t>
            </a:r>
            <a:endParaRPr lang="en-US" b="1" dirty="0">
              <a:solidFill>
                <a:srgbClr val="002060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175B-523B-BC4E-85E9-2D5B55856E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3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identified through a comprehensive citizen participation process in the development of the current Five-Year Consolidated Plan.</a:t>
            </a:r>
          </a:p>
          <a:p>
            <a:r>
              <a:rPr lang="en-US" dirty="0"/>
              <a:t>Meets Housing &amp; Urban criteria.</a:t>
            </a:r>
          </a:p>
          <a:p>
            <a:r>
              <a:rPr lang="en-US" dirty="0"/>
              <a:t>Projects/activities selected are Council approved as part of the Annual Action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4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CDBG Basics - HUD criteria and examples of activities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1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CDBG Basics - HUD defined priorities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5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HUD Income guidelines released each year by State/County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1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input of the Project Scope as it will drive the ER for up to 5 years.</a:t>
            </a:r>
          </a:p>
          <a:p>
            <a:r>
              <a:rPr lang="en-US" dirty="0"/>
              <a:t>If project scope changes along the way, the ER changes.</a:t>
            </a:r>
          </a:p>
          <a:p>
            <a:r>
              <a:rPr lang="en-US" dirty="0"/>
              <a:t>On-going working relationship with Public Works or the Department.</a:t>
            </a:r>
          </a:p>
          <a:p>
            <a:r>
              <a:rPr lang="en-US" dirty="0"/>
              <a:t>Don’t submit for reimbursement without accurate signed/dated DB Certifications.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4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 the activity not the entity</a:t>
            </a:r>
          </a:p>
          <a:p>
            <a:r>
              <a:rPr lang="en-US" dirty="0"/>
              <a:t>Direct LMI benefit (70% or more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inserts for bid packets to Public Works before they go out</a:t>
            </a:r>
          </a:p>
          <a:p>
            <a:r>
              <a:rPr lang="en-US" dirty="0"/>
              <a:t>Be on the agenda to educate staff and contractors</a:t>
            </a:r>
          </a:p>
          <a:p>
            <a:r>
              <a:rPr lang="en-US" dirty="0"/>
              <a:t>Get before/after pictures if Public works cannot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8CA40-5022-4045-8101-0458FA3651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EB43-7502-40C3-8638-B288BC78C3C6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8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CD4-6955-4AA8-AC9D-DEF7150F09D2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919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CD4-6955-4AA8-AC9D-DEF7150F09D2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4871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CD4-6955-4AA8-AC9D-DEF7150F09D2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6073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CD4-6955-4AA8-AC9D-DEF7150F09D2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4926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CD4-6955-4AA8-AC9D-DEF7150F09D2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1222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CD4-6955-4AA8-AC9D-DEF7150F09D2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825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D99-E61D-4BE5-BE39-8EAAE2C48472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64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C53E-F6B1-4B61-9596-2CE48995C8E8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0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653D-0F19-4AEE-9299-E127A7170724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4A36-0F2A-4EC4-AB20-512A65C41C50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C23B-02C5-426F-A1BF-8341BB06E415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8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0A31-C49B-49F0-84FE-B58980479DFD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4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85F7-67AF-40BB-9FC7-22DEBAF14AF0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9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1599-A641-4C6E-9AFC-DA7A43DB4B69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8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ACC-417E-4E7E-A377-CABD7E7390D5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3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7C7-C063-4CB9-99EE-DCEDD45E0DCC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6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1AACD4-6955-4AA8-AC9D-DEF7150F09D2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72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cid:3136a169-9df9-438e-8a03-2c5c3e629347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cid:74129e53-50b1-4f29-9f01-929b498be17a" TargetMode="External"/><Relationship Id="rId5" Type="http://schemas.openxmlformats.org/officeDocument/2006/relationships/image" Target="../media/image12.jpeg"/><Relationship Id="rId10" Type="http://schemas.openxmlformats.org/officeDocument/2006/relationships/image" Target="cid:f0d84f79-7173-468e-90ed-d84a38a772e5" TargetMode="External"/><Relationship Id="rId4" Type="http://schemas.openxmlformats.org/officeDocument/2006/relationships/image" Target="cid:7a5b0ea2-e028-4a36-88a8-3d16d4fc4837" TargetMode="External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Farris@idahofalls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dahofallsidaho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525"/>
            <a:ext cx="7772400" cy="618807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 </a:t>
            </a:r>
            <a:br>
              <a:rPr lang="en-US" sz="4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Infrastructure/Neighborhood Improvement Projects</a:t>
            </a:r>
            <a:b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by </a:t>
            </a:r>
            <a:b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of Idaho Falls, Idaho</a:t>
            </a:r>
            <a:br>
              <a:rPr lang="en-US" sz="36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i="1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Gill Sans Nova" panose="020B06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455117-9DA5-4D90-857D-2244B5FF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City of Idaho Falls logo&#10;">
            <a:extLst>
              <a:ext uri="{FF2B5EF4-FFF2-40B4-BE49-F238E27FC236}">
                <a16:creationId xmlns:a16="http://schemas.microsoft.com/office/drawing/2014/main" id="{BE442B76-3E7D-6773-0B55-47743F891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06993"/>
            <a:ext cx="2667000" cy="82335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718ABF8-07F5-4CCF-5E32-0D5567128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13" y="4938578"/>
            <a:ext cx="2892113" cy="10917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2351-E68D-A831-A175-4A40BF8D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447800"/>
          </a:xfrm>
        </p:spPr>
        <p:txBody>
          <a:bodyPr>
            <a:noAutofit/>
          </a:bodyPr>
          <a:lstStyle/>
          <a:p>
            <a:r>
              <a:rPr lang="en-US" sz="4000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Infrastructure and </a:t>
            </a:r>
            <a:br>
              <a:rPr lang="en-US" sz="4000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Neighborhood Improvement Projects</a:t>
            </a:r>
            <a:br>
              <a:rPr lang="en-US" sz="4000" kern="100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2060"/>
              </a:solidFill>
              <a:highlight>
                <a:srgbClr val="FFFF00"/>
              </a:highlight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8117A-B5CC-6B5F-BE13-5CD8667E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158"/>
            <a:ext cx="9144000" cy="5422642"/>
          </a:xfrm>
        </p:spPr>
        <p:txBody>
          <a:bodyPr anchor="t">
            <a:normAutofit fontScale="62500" lnSpcReduction="20000"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kern="100" dirty="0"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00" dirty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3800" b="1" kern="100" dirty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800" b="1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ools to assist in the process</a:t>
            </a:r>
            <a:endParaRPr lang="en-US" sz="3800" kern="100" dirty="0">
              <a:effectLst/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8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Cooperative Agreement (City/Public Works)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8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Bid Packets (public works projects)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800" i="1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Bid Packets (non-public works projects)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8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Checklist - CDBG Projects/Activities 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8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Before/after pics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8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HUD sign pics</a:t>
            </a: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3800" kern="100" dirty="0">
              <a:effectLst/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38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3800" b="1" kern="100" dirty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Practices</a:t>
            </a:r>
            <a:endParaRPr lang="en-US" sz="3800" b="1" kern="100" dirty="0">
              <a:effectLst/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Walking tour of completed projects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8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a city interpreter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8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 residents that benefitted from the project (likes/dislikes)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8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feedback with Public Works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8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feedback/input in the CAPER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200" kern="100" dirty="0">
              <a:effectLst/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EDD0-5271-BA4B-3478-DB85E99F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8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A1AD-816E-321B-2ECB-031608879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HUD Sign at Project Site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E45AF-80B5-A1E7-7602-4A8D3105F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17CBB-881D-89DC-0DDC-2130F58B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Picture of a HUD sign advertising a CDBG funded public infrastructure project.&#10;">
            <a:extLst>
              <a:ext uri="{FF2B5EF4-FFF2-40B4-BE49-F238E27FC236}">
                <a16:creationId xmlns:a16="http://schemas.microsoft.com/office/drawing/2014/main" id="{85454CF5-BC35-5606-FBF3-BD0DCCAE9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8" y="1063423"/>
            <a:ext cx="8616744" cy="55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EFA8-E183-5F02-1706-A2D622B0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6526"/>
            <a:ext cx="8839200" cy="1311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Gill Sans Nova" panose="020B0602020104020203" pitchFamily="34" charset="0"/>
              </a:rPr>
              <a:t>Community Development </a:t>
            </a:r>
            <a:br>
              <a:rPr lang="en-US" sz="4400" dirty="0">
                <a:latin typeface="Gill Sans Nova" panose="020B0602020104020203" pitchFamily="34" charset="0"/>
              </a:rPr>
            </a:br>
            <a:r>
              <a:rPr lang="en-US" sz="4400" dirty="0">
                <a:latin typeface="Gill Sans Nova" panose="020B0602020104020203" pitchFamily="34" charset="0"/>
              </a:rPr>
              <a:t>Public Infrastructure    </a:t>
            </a:r>
            <a:r>
              <a:rPr lang="en-US" sz="4400" i="1" dirty="0">
                <a:latin typeface="Gill Sans Nova" panose="020B0602020104020203" pitchFamily="34" charset="0"/>
              </a:rPr>
              <a:t>Before</a:t>
            </a:r>
            <a:br>
              <a:rPr lang="en-US" sz="4400" dirty="0">
                <a:solidFill>
                  <a:srgbClr val="002060"/>
                </a:solidFill>
                <a:latin typeface="Gill Sans Nova" panose="020B0602020104020203" pitchFamily="34" charset="0"/>
              </a:rPr>
            </a:br>
            <a:br>
              <a:rPr lang="en-US" i="1" dirty="0">
                <a:latin typeface="Gill Sans Nova" panose="020B0602020104020203" pitchFamily="34" charset="0"/>
              </a:rPr>
            </a:br>
            <a:br>
              <a:rPr lang="en-US" i="1" dirty="0">
                <a:latin typeface="Gill Sans Nova" panose="020B0602020104020203" pitchFamily="34" charset="0"/>
              </a:rPr>
            </a:br>
            <a:br>
              <a:rPr lang="en-US" i="1" dirty="0">
                <a:solidFill>
                  <a:srgbClr val="002060"/>
                </a:solidFill>
                <a:latin typeface="Gill Sans Nova" panose="020B0602020104020203" pitchFamily="34" charset="0"/>
              </a:rPr>
            </a:br>
            <a:endParaRPr lang="en-US" dirty="0">
              <a:solidFill>
                <a:srgbClr val="002060"/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73F7-A0D4-0483-A8CA-61B12CFF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125" y="2743200"/>
            <a:ext cx="152400" cy="380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B8DE4-7303-962E-1260-FF092FEC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before picture of a driveway without curb, gutter, and sidewalk features.&#10;">
            <a:extLst>
              <a:ext uri="{FF2B5EF4-FFF2-40B4-BE49-F238E27FC236}">
                <a16:creationId xmlns:a16="http://schemas.microsoft.com/office/drawing/2014/main" id="{CBAA5E69-F6BD-0C4C-AA19-F93CB5762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5" y="1447800"/>
            <a:ext cx="7962910" cy="527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9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48E2-792D-B33A-98CD-98A01438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1"/>
            <a:ext cx="8229600" cy="1311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Gill Sans Nova" panose="020B0602020104020203" pitchFamily="34" charset="0"/>
              </a:rPr>
              <a:t>Community Development </a:t>
            </a:r>
            <a:br>
              <a:rPr lang="en-US" sz="4400" dirty="0">
                <a:latin typeface="Gill Sans Nova" panose="020B0602020104020203" pitchFamily="34" charset="0"/>
              </a:rPr>
            </a:br>
            <a:r>
              <a:rPr lang="en-US" sz="4400" dirty="0">
                <a:latin typeface="Gill Sans Nova" panose="020B0602020104020203" pitchFamily="34" charset="0"/>
              </a:rPr>
              <a:t>Public Infrastructure    </a:t>
            </a:r>
            <a:r>
              <a:rPr lang="en-US" sz="4400" i="1" dirty="0">
                <a:latin typeface="Gill Sans Nova" panose="020B0602020104020203" pitchFamily="34" charset="0"/>
              </a:rPr>
              <a:t>After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F5DB-D315-655C-74F0-3CEDC6FE5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B2A6D-61C9-BA50-1459-7C43F760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An after picture of a driveway with curb, gutter, and sidewalk features added.&#10;&#10;">
            <a:extLst>
              <a:ext uri="{FF2B5EF4-FFF2-40B4-BE49-F238E27FC236}">
                <a16:creationId xmlns:a16="http://schemas.microsoft.com/office/drawing/2014/main" id="{B24168A6-ADA1-C78E-ED2C-E00C5E01B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35074"/>
            <a:ext cx="8978452" cy="55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5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3767769-D693-4394-BFB1-FCC9C153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741"/>
            <a:ext cx="8543278" cy="1370059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Community Development 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Public Infrastructure    </a:t>
            </a:r>
            <a:r>
              <a:rPr lang="en-US" sz="4000" i="1" dirty="0">
                <a:solidFill>
                  <a:schemeClr val="tx1"/>
                </a:solidFill>
                <a:latin typeface="Gill Sans MT" panose="020B0502020104020203" pitchFamily="34" charset="0"/>
              </a:rPr>
              <a:t>Before</a:t>
            </a: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Content Placeholder 4" descr="A before picture of a driveway without curb, gutter, and sidewalk features.&#10; ">
            <a:extLst>
              <a:ext uri="{FF2B5EF4-FFF2-40B4-BE49-F238E27FC236}">
                <a16:creationId xmlns:a16="http://schemas.microsoft.com/office/drawing/2014/main" id="{35675135-3506-EDEA-A855-23F0825C2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888" y="2052638"/>
            <a:ext cx="5594349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5823C-6451-44B2-9556-66DF4EC0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3767769-D693-4394-BFB1-FCC9C153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9232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Community Development </a:t>
            </a:r>
            <a:br>
              <a:rPr lang="en-US" sz="4000" dirty="0">
                <a:latin typeface="Gill Sans MT" panose="020B0502020104020203" pitchFamily="34" charset="0"/>
              </a:rPr>
            </a:br>
            <a:r>
              <a:rPr lang="en-US" sz="4000" dirty="0">
                <a:latin typeface="Gill Sans MT" panose="020B0502020104020203" pitchFamily="34" charset="0"/>
              </a:rPr>
              <a:t>Public Infrastructure     </a:t>
            </a:r>
            <a:r>
              <a:rPr lang="en-US" sz="4000" i="1" dirty="0">
                <a:latin typeface="Gill Sans MT" panose="020B0502020104020203" pitchFamily="34" charset="0"/>
              </a:rPr>
              <a:t>After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pic>
        <p:nvPicPr>
          <p:cNvPr id="5" name="Content Placeholder 4" descr="An after picture of a driveway with curb, gutter, and sidewalk features added.&#10;">
            <a:extLst>
              <a:ext uri="{FF2B5EF4-FFF2-40B4-BE49-F238E27FC236}">
                <a16:creationId xmlns:a16="http://schemas.microsoft.com/office/drawing/2014/main" id="{B708BE91-EEF2-CFC9-68F5-88C43F4A8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" y="1359158"/>
            <a:ext cx="7543800" cy="54988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5823C-6451-44B2-9556-66DF4EC0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0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CF8F-7C15-C862-777B-2B2A1B9E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1319836"/>
          </a:xfrm>
          <a:noFill/>
        </p:spPr>
        <p:txBody>
          <a:bodyPr>
            <a:normAutofit fontScale="90000"/>
          </a:bodyPr>
          <a:lstStyle/>
          <a:p>
            <a:br>
              <a:rPr lang="en-US" sz="3100" i="1" dirty="0">
                <a:latin typeface="Gill Sans MT" panose="020B0502020104020203" pitchFamily="34" charset="0"/>
              </a:rPr>
            </a:br>
            <a:r>
              <a:rPr lang="en-US" sz="3100" i="1" dirty="0">
                <a:latin typeface="Gill Sans MT" panose="020B0502020104020203" pitchFamily="34" charset="0"/>
              </a:rPr>
              <a:t>Non-Public Works Project - CV3-CDBG </a:t>
            </a:r>
            <a:r>
              <a:rPr lang="en-US" sz="3100" dirty="0">
                <a:latin typeface="Gill Sans MT" panose="020B0502020104020203" pitchFamily="34" charset="0"/>
              </a:rPr>
              <a:t>Community </a:t>
            </a:r>
            <a:br>
              <a:rPr lang="en-US" sz="3100" dirty="0">
                <a:latin typeface="Gill Sans MT" panose="020B0502020104020203" pitchFamily="34" charset="0"/>
              </a:rPr>
            </a:br>
            <a:r>
              <a:rPr lang="en-US" sz="3100" dirty="0">
                <a:latin typeface="Gill Sans MT" panose="020B0502020104020203" pitchFamily="34" charset="0"/>
              </a:rPr>
              <a:t>Food Bank Idaho Falls - Warehouse Parking Rehab 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3100" i="1" dirty="0">
                <a:latin typeface="Gill Sans MT" panose="020B0502020104020203" pitchFamily="34" charset="0"/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Pictures of a food bank parking lot before   improvements. &#10;&#10;">
            <a:extLst>
              <a:ext uri="{FF2B5EF4-FFF2-40B4-BE49-F238E27FC236}">
                <a16:creationId xmlns:a16="http://schemas.microsoft.com/office/drawing/2014/main" id="{46B0874E-F2AD-B6A6-0916-CE893A366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8" y="1259315"/>
            <a:ext cx="3910548" cy="52140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846D3-627F-99F1-C123-86F59851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11811384-D9BD-4AB6-8B9F-90C8881DF2B0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3387" y="3827756"/>
            <a:ext cx="2245397" cy="299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">
            <a:extLst>
              <a:ext uri="{FF2B5EF4-FFF2-40B4-BE49-F238E27FC236}">
                <a16:creationId xmlns:a16="http://schemas.microsoft.com/office/drawing/2014/main" id="{2CC7EB32-5E16-C468-789A-8F3E99C758B8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35" y="3786997"/>
            <a:ext cx="1989414" cy="265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">
            <a:extLst>
              <a:ext uri="{FF2B5EF4-FFF2-40B4-BE49-F238E27FC236}">
                <a16:creationId xmlns:a16="http://schemas.microsoft.com/office/drawing/2014/main" id="{E4ECD51D-2D1F-00EC-0F83-6DB1FB1E11B4}"/>
              </a:ext>
            </a:extLst>
          </p:cNvPr>
          <p:cNvPicPr>
            <a:picLocks noChangeAspect="1"/>
          </p:cNvPicPr>
          <p:nvPr/>
        </p:nvPicPr>
        <p:blipFill rotWithShape="1"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56" b="56674"/>
          <a:stretch>
            <a:fillRect/>
          </a:stretch>
        </p:blipFill>
        <p:spPr bwMode="auto">
          <a:xfrm>
            <a:off x="4329127" y="1306400"/>
            <a:ext cx="4185103" cy="2401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7552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3E1A-3042-0DD2-B060-AC4BF468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36526"/>
            <a:ext cx="3429001" cy="3072104"/>
          </a:xfrm>
          <a:noFill/>
        </p:spPr>
        <p:txBody>
          <a:bodyPr>
            <a:noAutofit/>
          </a:bodyPr>
          <a:lstStyle/>
          <a:p>
            <a:r>
              <a:rPr lang="en-US" sz="3600" b="1" i="1" dirty="0">
                <a:latin typeface="Gill Sans MT" panose="020B0502020104020203" pitchFamily="34" charset="0"/>
              </a:rPr>
              <a:t>After </a:t>
            </a:r>
            <a:br>
              <a:rPr lang="en-US" sz="3600" b="1" i="1" dirty="0">
                <a:latin typeface="Gill Sans MT" panose="020B0502020104020203" pitchFamily="34" charset="0"/>
              </a:rPr>
            </a:br>
            <a:r>
              <a:rPr lang="en-US" sz="3600" dirty="0">
                <a:latin typeface="Gill Sans MT" panose="020B0502020104020203" pitchFamily="34" charset="0"/>
              </a:rPr>
              <a:t>Community Food Bank Warehouse Parking Rehab Project</a:t>
            </a:r>
            <a:br>
              <a:rPr lang="en-US" sz="3600" dirty="0">
                <a:latin typeface="Gill Sans MT" panose="020B0502020104020203" pitchFamily="34" charset="0"/>
              </a:rPr>
            </a:br>
            <a:endParaRPr lang="en-US" sz="3600" dirty="0">
              <a:latin typeface="Gill Sans MT" panose="020B0502020104020203" pitchFamily="34" charset="0"/>
            </a:endParaRPr>
          </a:p>
        </p:txBody>
      </p:sp>
      <p:pic>
        <p:nvPicPr>
          <p:cNvPr id="6" name="Content Placeholder 5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55F2C6CB-AF8B-D42A-41B5-36E3A9B1D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4" r="-320" b="35240"/>
          <a:stretch/>
        </p:blipFill>
        <p:spPr bwMode="auto">
          <a:xfrm>
            <a:off x="-14123" y="3624698"/>
            <a:ext cx="4122867" cy="32333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0F94-BCA3-3160-195F-B2484EDD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DF688D8D-BA7A-001F-4DE1-C7BE6E6E8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52" y="3435633"/>
            <a:ext cx="5109270" cy="34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ictures of improvements made to a food bank parking lot.&#10;">
            <a:extLst>
              <a:ext uri="{FF2B5EF4-FFF2-40B4-BE49-F238E27FC236}">
                <a16:creationId xmlns:a16="http://schemas.microsoft.com/office/drawing/2014/main" id="{BF6E062B-A7CB-A23E-5A23-B777E33AA8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4677" cy="383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01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841"/>
            <a:ext cx="9067800" cy="113355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latin typeface="Gill Sans MT" panose="020B0502020104020203" pitchFamily="34" charset="0"/>
              </a:rPr>
              <a:t>Comments or Questions</a:t>
            </a:r>
            <a:br>
              <a:rPr lang="en-US" sz="4000" dirty="0">
                <a:latin typeface="Gill Sans MT" panose="020B0502020104020203" pitchFamily="34" charset="0"/>
              </a:rPr>
            </a:br>
            <a:br>
              <a:rPr lang="en-US" sz="4000" dirty="0">
                <a:latin typeface="Gill Sans MT" panose="020B0502020104020203" pitchFamily="34" charset="0"/>
              </a:rPr>
            </a:b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382000" cy="5029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pPr marL="0" indent="0" algn="ctr">
              <a:buNone/>
            </a:pPr>
            <a:r>
              <a:rPr lang="en-US" sz="11200" dirty="0">
                <a:latin typeface="Gill Sans Nova" panose="020B0602020104020203" pitchFamily="34" charset="0"/>
                <a:cs typeface="Arial" pitchFamily="34" charset="0"/>
              </a:rPr>
              <a:t>Lisa Farris, Grants Administrator  </a:t>
            </a:r>
            <a:r>
              <a:rPr lang="en-US" sz="11200" dirty="0">
                <a:latin typeface="Gill Sans Nova" panose="020B0602020104020203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LFarris@idahofalls.gov</a:t>
            </a:r>
            <a:r>
              <a:rPr lang="en-US" sz="11200" dirty="0">
                <a:latin typeface="Gill Sans Nova" panose="020B0602020104020203" pitchFamily="34" charset="0"/>
                <a:cs typeface="Arial" pitchFamily="34" charset="0"/>
              </a:rPr>
              <a:t>  </a:t>
            </a:r>
          </a:p>
          <a:p>
            <a:pPr marL="0" indent="0" algn="ctr">
              <a:buNone/>
            </a:pPr>
            <a:r>
              <a:rPr lang="en-US" sz="11200" dirty="0">
                <a:latin typeface="Gill Sans Nova" panose="020B0602020104020203" pitchFamily="34" charset="0"/>
                <a:cs typeface="Arial" pitchFamily="34" charset="0"/>
              </a:rPr>
              <a:t>Link for a copy of presentation, tools, and docs found at </a:t>
            </a:r>
          </a:p>
          <a:p>
            <a:pPr marL="0" indent="0" algn="ctr">
              <a:buNone/>
            </a:pPr>
            <a:r>
              <a:rPr lang="en-US" sz="11200" dirty="0">
                <a:solidFill>
                  <a:schemeClr val="bg1"/>
                </a:solidFill>
                <a:highlight>
                  <a:srgbClr val="FFFF00"/>
                </a:highlight>
                <a:latin typeface="Gill Sans Nova" panose="020B0602020104020203" pitchFamily="34" charset="0"/>
                <a:cs typeface="Arial" pitchFamily="34" charset="0"/>
              </a:rPr>
              <a:t>Insert LINK ADDRESS HERE</a:t>
            </a:r>
          </a:p>
          <a:p>
            <a:pPr marL="0" indent="0" algn="ctr">
              <a:buNone/>
            </a:pPr>
            <a:r>
              <a:rPr lang="en-US" sz="11200" dirty="0">
                <a:latin typeface="Gill Sans Nova" panose="020B0602020104020203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1200" dirty="0">
                <a:latin typeface="Gill Sans Nova" panose="020B0602020104020203" pitchFamily="34" charset="0"/>
                <a:cs typeface="Arial" pitchFamily="34" charset="0"/>
              </a:rPr>
              <a:t>Visit City/CDBG website for Plans, docs, pictures at </a:t>
            </a:r>
          </a:p>
          <a:p>
            <a:pPr marL="0" indent="0" algn="ctr">
              <a:buNone/>
            </a:pPr>
            <a:r>
              <a:rPr lang="en-US" sz="11200" dirty="0">
                <a:latin typeface="Gill Sans Nova" panose="020B0602020104020203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www.idahofallsidaho.gov</a:t>
            </a:r>
            <a:r>
              <a:rPr lang="en-US" sz="11200" dirty="0">
                <a:latin typeface="Gill Sans Nova" panose="020B0602020104020203" pitchFamily="34" charset="0"/>
                <a:cs typeface="Arial" pitchFamily="34" charset="0"/>
              </a:rPr>
              <a:t>  </a:t>
            </a:r>
          </a:p>
          <a:p>
            <a:pPr marL="0" indent="0" algn="ctr">
              <a:buNone/>
            </a:pPr>
            <a:r>
              <a:rPr lang="en-US" sz="11200" dirty="0">
                <a:latin typeface="Gill Sans Nova" panose="020B0602020104020203" pitchFamily="34" charset="0"/>
                <a:cs typeface="Arial" pitchFamily="34" charset="0"/>
              </a:rPr>
              <a:t>        To access:  Click on Government, Department, Community Development Services, Planning, and then Community Development Block Grant  </a:t>
            </a:r>
          </a:p>
          <a:p>
            <a:pPr marL="0" indent="0" algn="ctr">
              <a:buNone/>
            </a:pPr>
            <a:endParaRPr lang="en-US" sz="7000" dirty="0">
              <a:latin typeface="Gill Sans Nova" panose="020B0602020104020203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200" dirty="0">
              <a:latin typeface="Gill Sans Nova" panose="020B0602020104020203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200" dirty="0">
                <a:latin typeface="Gill Sans Nova" panose="020B0602020104020203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000" b="1" strike="sngStrike" dirty="0">
                <a:solidFill>
                  <a:srgbClr val="002060"/>
                </a:solidFill>
                <a:cs typeface="Arial" pitchFamily="34" charset="0"/>
              </a:rPr>
              <a:t>        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600" strike="sngStrike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E2E7D-F507-4A82-9EF2-8D26BA35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0EB4-E0BB-411D-A930-D388D215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6762750" cy="8382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City of Idaho Falls Profile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4F25B-4EDF-4171-9517-21AD6D8C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94173"/>
            <a:ext cx="5902818" cy="4592656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en-US" sz="2200" dirty="0">
                <a:latin typeface="Gill Sans Nova" panose="020B0602020104020203" pitchFamily="34" charset="0"/>
                <a:cs typeface="Arial"/>
              </a:rPr>
              <a:t>Settled in 1865 (then called Eagle Rock)</a:t>
            </a: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en-US" sz="2200" dirty="0">
                <a:latin typeface="Gill Sans Nova" panose="020B0602020104020203" pitchFamily="34" charset="0"/>
                <a:cs typeface="Arial"/>
              </a:rPr>
              <a:t>Incorporated in 1891</a:t>
            </a:r>
          </a:p>
          <a:p>
            <a:pPr marL="342900" lvl="1">
              <a:lnSpc>
                <a:spcPct val="110000"/>
              </a:lnSpc>
              <a:spcBef>
                <a:spcPts val="450"/>
              </a:spcBef>
            </a:pPr>
            <a:r>
              <a:rPr lang="en-US" sz="2200" dirty="0">
                <a:latin typeface="Gill Sans Nova" panose="020B0602020104020203" pitchFamily="34" charset="0"/>
                <a:cs typeface="Arial"/>
              </a:rPr>
              <a:t>Population 64,818</a:t>
            </a:r>
          </a:p>
          <a:p>
            <a:pPr marL="342900" lvl="1">
              <a:lnSpc>
                <a:spcPct val="110000"/>
              </a:lnSpc>
              <a:spcBef>
                <a:spcPts val="450"/>
              </a:spcBef>
            </a:pPr>
            <a:r>
              <a:rPr lang="en-US" sz="2200" dirty="0">
                <a:latin typeface="Gill Sans Nova" panose="020B0602020104020203" pitchFamily="34" charset="0"/>
                <a:cs typeface="Arial"/>
              </a:rPr>
              <a:t>Metropolitan Planning Area (MPA) </a:t>
            </a:r>
          </a:p>
          <a:p>
            <a:pPr marL="57145" lvl="1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sz="2200" dirty="0">
                <a:latin typeface="Gill Sans Nova" panose="020B0602020104020203" pitchFamily="34" charset="0"/>
                <a:cs typeface="Arial"/>
              </a:rPr>
              <a:t>	123,964  Idaho Falls, Bonneville County, </a:t>
            </a:r>
          </a:p>
          <a:p>
            <a:pPr marL="57145" lvl="1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sz="2200" dirty="0">
                <a:latin typeface="Gill Sans Nova" panose="020B0602020104020203" pitchFamily="34" charset="0"/>
                <a:cs typeface="Arial"/>
              </a:rPr>
              <a:t>	Cities of Ammon, </a:t>
            </a:r>
            <a:r>
              <a:rPr lang="en-US" sz="2200" dirty="0" err="1">
                <a:latin typeface="Gill Sans Nova" panose="020B0602020104020203" pitchFamily="34" charset="0"/>
                <a:cs typeface="Arial"/>
              </a:rPr>
              <a:t>Ucon</a:t>
            </a:r>
            <a:r>
              <a:rPr lang="en-US" sz="2200" dirty="0">
                <a:latin typeface="Gill Sans Nova" panose="020B0602020104020203" pitchFamily="34" charset="0"/>
                <a:cs typeface="Arial"/>
              </a:rPr>
              <a:t> and Iona</a:t>
            </a:r>
            <a:endParaRPr lang="en-US" sz="2200" dirty="0">
              <a:highlight>
                <a:srgbClr val="FFFF00"/>
              </a:highlight>
              <a:latin typeface="Gill Sans Nova" panose="020B0602020104020203" pitchFamily="34" charset="0"/>
              <a:cs typeface="Arial"/>
            </a:endParaRP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en-US" sz="2200" dirty="0">
                <a:latin typeface="Gill Sans Nova" panose="020B0602020104020203" pitchFamily="34" charset="0"/>
                <a:cs typeface="Arial"/>
              </a:rPr>
              <a:t>5</a:t>
            </a:r>
            <a:r>
              <a:rPr lang="en-US" sz="2200" baseline="30000" dirty="0">
                <a:latin typeface="Gill Sans Nova" panose="020B0602020104020203" pitchFamily="34" charset="0"/>
                <a:cs typeface="Arial"/>
              </a:rPr>
              <a:t>th</a:t>
            </a:r>
            <a:r>
              <a:rPr lang="en-US" sz="2200" dirty="0">
                <a:latin typeface="Gill Sans Nova" panose="020B0602020104020203" pitchFamily="34" charset="0"/>
                <a:cs typeface="Arial"/>
              </a:rPr>
              <a:t> largest city in Idaho</a:t>
            </a: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en-US" sz="2200" dirty="0">
                <a:latin typeface="Gill Sans Nova" panose="020B0602020104020203" pitchFamily="34" charset="0"/>
                <a:cs typeface="Arial"/>
              </a:rPr>
              <a:t>Low (80%) Income Limits (family of 4) 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sz="2200" dirty="0">
                <a:latin typeface="Gill Sans Nova" panose="020B0602020104020203" pitchFamily="34" charset="0"/>
                <a:cs typeface="Arial"/>
              </a:rPr>
              <a:t>	$68,300  Bonneville County</a:t>
            </a: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en-US" sz="2200" dirty="0">
                <a:latin typeface="Gill Sans Nova" panose="020B0602020104020203" pitchFamily="34" charset="0"/>
                <a:cs typeface="Arial"/>
              </a:rPr>
              <a:t>2023 CDBG Annual Allocation $433,830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B8479-8C87-49BE-8846-8A78ADDC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67626" y="5589984"/>
            <a:ext cx="140874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98CE67"/>
                </a:solidFill>
              </a:rPr>
              <a:t>-</a:t>
            </a:r>
            <a:r>
              <a:rPr lang="en-US" dirty="0"/>
              <a:t> </a:t>
            </a:r>
            <a:fld id="{FFCA4C02-B55D-0243-A116-8D1223332B14}" type="slidenum">
              <a:rPr lang="en-US" smtClean="0">
                <a:solidFill>
                  <a:srgbClr val="1C79BB"/>
                </a:solidFill>
              </a:rPr>
              <a:pPr/>
              <a:t>2</a:t>
            </a:fld>
            <a:r>
              <a:rPr lang="en-US" dirty="0"/>
              <a:t> </a:t>
            </a:r>
            <a:r>
              <a:rPr lang="en-US" b="1" dirty="0">
                <a:solidFill>
                  <a:srgbClr val="98CE67"/>
                </a:solidFill>
              </a:rPr>
              <a:t>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6267FF-FDDD-4F1B-BA27-AD3ABE44C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2" t="11866" r="18801" b="10924"/>
          <a:stretch/>
        </p:blipFill>
        <p:spPr>
          <a:xfrm>
            <a:off x="5135526" y="758963"/>
            <a:ext cx="3997841" cy="490946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D7C7C2-0F4F-42D3-9D73-1DD6A134435A}"/>
              </a:ext>
            </a:extLst>
          </p:cNvPr>
          <p:cNvSpPr txBox="1"/>
          <p:nvPr/>
        </p:nvSpPr>
        <p:spPr>
          <a:xfrm>
            <a:off x="480643" y="5586829"/>
            <a:ext cx="27197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City of Idaho Falls, Idaho</a:t>
            </a:r>
          </a:p>
        </p:txBody>
      </p:sp>
    </p:spTree>
    <p:extLst>
      <p:ext uri="{BB962C8B-B14F-4D97-AF65-F5344CB8AC3E}">
        <p14:creationId xmlns:p14="http://schemas.microsoft.com/office/powerpoint/2010/main" val="291384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82A0-FCA0-32FC-E805-4C5CC671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152400"/>
            <a:ext cx="7055380" cy="1219200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      </a:t>
            </a:r>
            <a:r>
              <a:rPr lang="en-US" sz="4400" dirty="0">
                <a:latin typeface="Gill Sans MT" panose="020B0502020104020203" pitchFamily="34" charset="0"/>
              </a:rPr>
              <a:t>How Projects are Chosen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9A75-E95B-29EC-1432-D9948097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9" y="990600"/>
            <a:ext cx="6938731" cy="5486399"/>
          </a:xfrm>
        </p:spPr>
        <p:txBody>
          <a:bodyPr/>
          <a:lstStyle/>
          <a:p>
            <a:endParaRPr lang="en-US" dirty="0">
              <a:latin typeface="Gill Sans Nova" panose="020B0602020104020203" pitchFamily="34" charset="0"/>
            </a:endParaRPr>
          </a:p>
          <a:p>
            <a:r>
              <a:rPr lang="en-US" sz="3200" dirty="0">
                <a:latin typeface="Gill Sans Nova" panose="020B0602020104020203" pitchFamily="34" charset="0"/>
              </a:rPr>
              <a:t>Need identified through public participation</a:t>
            </a:r>
          </a:p>
          <a:p>
            <a:r>
              <a:rPr lang="en-US" sz="3200" dirty="0">
                <a:latin typeface="Gill Sans Nova" panose="020B0602020104020203" pitchFamily="34" charset="0"/>
              </a:rPr>
              <a:t>Need/Priority in development of 5-Year Plan</a:t>
            </a:r>
          </a:p>
          <a:p>
            <a:r>
              <a:rPr lang="en-US" sz="3200" dirty="0">
                <a:latin typeface="Gill Sans Nova" panose="020B0602020104020203" pitchFamily="34" charset="0"/>
              </a:rPr>
              <a:t>HUD National Objective</a:t>
            </a:r>
          </a:p>
          <a:p>
            <a:r>
              <a:rPr lang="en-US" sz="3200" dirty="0">
                <a:latin typeface="Gill Sans Nova" panose="020B0602020104020203" pitchFamily="34" charset="0"/>
              </a:rPr>
              <a:t>HUD Eligible Activity</a:t>
            </a:r>
          </a:p>
          <a:p>
            <a:r>
              <a:rPr lang="en-US" sz="3200" dirty="0">
                <a:latin typeface="Gill Sans Nova" panose="020B0602020104020203" pitchFamily="34" charset="0"/>
              </a:rPr>
              <a:t>HUD Priority (1 of 4)</a:t>
            </a:r>
          </a:p>
          <a:p>
            <a:r>
              <a:rPr lang="en-US" sz="3200" dirty="0">
                <a:latin typeface="Gill Sans Nova" panose="020B0602020104020203" pitchFamily="34" charset="0"/>
              </a:rPr>
              <a:t>Council Approved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B51AB-AF42-6180-1E82-DAF6925A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7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82A0-FCA0-32FC-E805-4C5CC671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7687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HUD Criteria of Projects/Activities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9A75-E95B-29EC-1432-D9948097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7688"/>
            <a:ext cx="9067800" cy="55886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Gill Sans Nova Light" panose="020B0302020104020203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9600" b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Must meet 1 of 3 National Objectives (HUD)</a:t>
            </a:r>
          </a:p>
          <a:p>
            <a:pPr lvl="1"/>
            <a:r>
              <a:rPr lang="en-US" sz="9600" dirty="0">
                <a:latin typeface="Gill Sans Nova" panose="020B0602020104020203" pitchFamily="34" charset="0"/>
                <a:cs typeface="Times New Roman" panose="02020603050405020304" pitchFamily="18" charset="0"/>
              </a:rPr>
              <a:t>Benefit LMI </a:t>
            </a:r>
          </a:p>
          <a:p>
            <a:pPr lvl="1"/>
            <a:r>
              <a:rPr lang="en-US" sz="9600" dirty="0">
                <a:latin typeface="Gill Sans Nova" panose="020B0602020104020203" pitchFamily="34" charset="0"/>
                <a:cs typeface="Times New Roman" panose="02020603050405020304" pitchFamily="18" charset="0"/>
              </a:rPr>
              <a:t>Prevent/Eliminate conditions of SBA</a:t>
            </a:r>
          </a:p>
          <a:p>
            <a:pPr lvl="1"/>
            <a:r>
              <a:rPr lang="en-US" sz="9600" dirty="0">
                <a:latin typeface="Gill Sans Nova" panose="020B0602020104020203" pitchFamily="34" charset="0"/>
                <a:cs typeface="Times New Roman" panose="02020603050405020304" pitchFamily="18" charset="0"/>
              </a:rPr>
              <a:t>Meets Urgent Needs</a:t>
            </a:r>
          </a:p>
          <a:p>
            <a:pPr marL="0" indent="0">
              <a:buNone/>
            </a:pPr>
            <a:r>
              <a:rPr lang="en-US" sz="9600" b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Must be a HUD Eligible Activity</a:t>
            </a:r>
          </a:p>
          <a:p>
            <a:pPr lvl="1"/>
            <a:r>
              <a:rPr lang="en-US" sz="9600" dirty="0">
                <a:latin typeface="Gill Sans Nova" panose="020B0602020104020203" pitchFamily="34" charset="0"/>
                <a:cs typeface="Times New Roman" panose="02020603050405020304" pitchFamily="18" charset="0"/>
              </a:rPr>
              <a:t>Construction of Public Infrastructure</a:t>
            </a:r>
          </a:p>
          <a:p>
            <a:pPr lvl="1"/>
            <a:r>
              <a:rPr lang="en-US" sz="9600" dirty="0">
                <a:latin typeface="Gill Sans Nova" panose="020B0602020104020203" pitchFamily="34" charset="0"/>
                <a:cs typeface="Times New Roman" panose="02020603050405020304" pitchFamily="18" charset="0"/>
              </a:rPr>
              <a:t>Handicapped Access/Public Facilities</a:t>
            </a:r>
          </a:p>
          <a:p>
            <a:pPr lvl="1"/>
            <a:r>
              <a:rPr lang="en-US" sz="9600" dirty="0">
                <a:latin typeface="Gill Sans Nova" panose="020B0602020104020203" pitchFamily="34" charset="0"/>
                <a:cs typeface="Times New Roman" panose="02020603050405020304" pitchFamily="18" charset="0"/>
              </a:rPr>
              <a:t>Housing Rehab, Acquisition, Clearance/Disposition</a:t>
            </a:r>
          </a:p>
          <a:p>
            <a:pPr lvl="1"/>
            <a:r>
              <a:rPr lang="en-US" sz="9600" dirty="0">
                <a:latin typeface="Gill Sans Nova" panose="020B0602020104020203" pitchFamily="34" charset="0"/>
                <a:cs typeface="Times New Roman" panose="02020603050405020304" pitchFamily="18" charset="0"/>
              </a:rPr>
              <a:t>Economic Development</a:t>
            </a:r>
          </a:p>
          <a:p>
            <a:pPr marL="0" indent="0">
              <a:buNone/>
            </a:pPr>
            <a:r>
              <a:rPr lang="en-US" sz="9600" b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Additional Criteria</a:t>
            </a:r>
          </a:p>
          <a:p>
            <a:pPr lvl="1"/>
            <a:r>
              <a:rPr lang="en-US" sz="9600" dirty="0">
                <a:latin typeface="Gill Sans Nova" panose="020B0602020104020203" pitchFamily="34" charset="0"/>
                <a:cs typeface="Times New Roman" panose="02020603050405020304" pitchFamily="18" charset="0"/>
              </a:rPr>
              <a:t>Meets goals of current </a:t>
            </a:r>
            <a:r>
              <a:rPr lang="en-US" sz="9600" i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Five-Year Consolidated Plan</a:t>
            </a:r>
            <a:r>
              <a:rPr lang="en-US" sz="9600" dirty="0">
                <a:latin typeface="Gill Sans Nova" panose="020B0602020104020203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9600" dirty="0">
                <a:latin typeface="Gill Sans Nova" panose="020B0602020104020203" pitchFamily="34" charset="0"/>
                <a:cs typeface="Times New Roman" panose="02020603050405020304" pitchFamily="18" charset="0"/>
              </a:rPr>
              <a:t>Council approved for the </a:t>
            </a:r>
            <a:r>
              <a:rPr lang="en-US" sz="9600" i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Annual Action Plan</a:t>
            </a:r>
          </a:p>
          <a:p>
            <a:pPr marL="0" indent="0">
              <a:buNone/>
            </a:pP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B51AB-AF42-6180-1E82-DAF6925A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8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0" y="76201"/>
            <a:ext cx="9144000" cy="6857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7600" dirty="0">
                <a:latin typeface="Gill Sans MT" panose="020B0502020104020203" pitchFamily="34" charset="0"/>
                <a:cs typeface="Times New Roman" panose="02020603050405020304" pitchFamily="18" charset="0"/>
              </a:rPr>
              <a:t>HUD Definitions - Four Priorities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9600" b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9600" b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Community Development Priority </a:t>
            </a:r>
          </a:p>
          <a:p>
            <a:pPr lvl="1"/>
            <a:r>
              <a:rPr lang="en-US" sz="9400" dirty="0">
                <a:latin typeface="Gill Sans Nova" panose="020B0602020104020203" pitchFamily="34" charset="0"/>
                <a:cs typeface="Times New Roman" panose="02020603050405020304" pitchFamily="18" charset="0"/>
              </a:rPr>
              <a:t>Neighborhood revitalization, promotes public health/safety.</a:t>
            </a:r>
          </a:p>
          <a:p>
            <a:pPr marL="0" indent="0">
              <a:buNone/>
            </a:pPr>
            <a:r>
              <a:rPr lang="en-US" sz="9600" b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Economic Development Priority </a:t>
            </a:r>
          </a:p>
          <a:p>
            <a:pPr lvl="1"/>
            <a:r>
              <a:rPr lang="en-US" sz="9400" dirty="0">
                <a:latin typeface="Gill Sans Nova" panose="020B0602020104020203" pitchFamily="34" charset="0"/>
                <a:cs typeface="Times New Roman" panose="02020603050405020304" pitchFamily="18" charset="0"/>
              </a:rPr>
              <a:t>Improve economic conditions principally for LMI persons.</a:t>
            </a:r>
          </a:p>
          <a:p>
            <a:pPr marL="0" indent="0">
              <a:buNone/>
            </a:pPr>
            <a:r>
              <a:rPr lang="en-US" sz="9600" b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Housing Development Priority</a:t>
            </a:r>
          </a:p>
          <a:p>
            <a:pPr lvl="1"/>
            <a:r>
              <a:rPr lang="en-US" sz="9400" dirty="0">
                <a:latin typeface="Gill Sans Nova" panose="020B0602020104020203" pitchFamily="34" charset="0"/>
                <a:cs typeface="Times New Roman" panose="02020603050405020304" pitchFamily="18" charset="0"/>
              </a:rPr>
              <a:t>Encourages development of new, affordable single, multi-family, and special needs housing through private developers and non-profits.</a:t>
            </a:r>
          </a:p>
          <a:p>
            <a:pPr marL="0" indent="0">
              <a:buNone/>
            </a:pPr>
            <a:r>
              <a:rPr lang="en-US" sz="9600" b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Public Service Priority </a:t>
            </a:r>
          </a:p>
          <a:p>
            <a:pPr lvl="1"/>
            <a:r>
              <a:rPr lang="en-US" sz="9400" dirty="0">
                <a:latin typeface="Gill Sans Nova" panose="020B0602020104020203" pitchFamily="34" charset="0"/>
                <a:cs typeface="Times New Roman" panose="02020603050405020304" pitchFamily="18" charset="0"/>
              </a:rPr>
              <a:t>Encourages partnerships with social service providers, faith-based groups, non-profit agencies, and community leaders to address LMI needs.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609DEF-0ADA-42D0-819F-A6EBFF39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7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A15B-2EA4-FC75-9751-DDFD463F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9268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Gill Sans MT" panose="020B0502020104020203" pitchFamily="34" charset="0"/>
              </a:rPr>
              <a:t>(3) Census Tracts for Projects</a:t>
            </a:r>
          </a:p>
        </p:txBody>
      </p:sp>
      <p:graphicFrame>
        <p:nvGraphicFramePr>
          <p:cNvPr id="6" name="Content Placeholder 5" descr="Picture of a map showing (3) census tracts in Idaho Falls.&#10;">
            <a:extLst>
              <a:ext uri="{FF2B5EF4-FFF2-40B4-BE49-F238E27FC236}">
                <a16:creationId xmlns:a16="http://schemas.microsoft.com/office/drawing/2014/main" id="{C916B1D6-9785-154E-4310-86F58DDB216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645647"/>
              </p:ext>
            </p:extLst>
          </p:nvPr>
        </p:nvGraphicFramePr>
        <p:xfrm>
          <a:off x="914400" y="1014413"/>
          <a:ext cx="7431088" cy="574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43710" imgH="5829060" progId="AcroExch.Document.DC">
                  <p:embed/>
                </p:oleObj>
              </mc:Choice>
              <mc:Fallback>
                <p:oleObj name="Acrobat Document" r:id="rId3" imgW="7543710" imgH="5829060" progId="AcroExch.Document.DC">
                  <p:embed/>
                  <p:pic>
                    <p:nvPicPr>
                      <p:cNvPr id="6" name="Content Placeholder 5">
                        <a:extLst>
                          <a:ext uri="{FF2B5EF4-FFF2-40B4-BE49-F238E27FC236}">
                            <a16:creationId xmlns:a16="http://schemas.microsoft.com/office/drawing/2014/main" id="{C916B1D6-9785-154E-4310-86F58DDB2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014413"/>
                        <a:ext cx="7431088" cy="574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3EED5-F452-80B4-0989-27C5F5CD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2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CF38-4119-35C3-3A99-5CA7F746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6"/>
            <a:ext cx="8839200" cy="852488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</a:t>
            </a: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ffectively with other Departments</a:t>
            </a:r>
            <a:endParaRPr lang="en-US" sz="3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878D6-3250-0977-CA65-FC1984DC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9014"/>
            <a:ext cx="8229600" cy="5573250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the project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Scope (PS) - Who is developing it?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Works/City Engineer, Architect, Drafter (all/some?)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drives Environmental Review (ER)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good for 5 years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allows you to address one street at a time.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Realistic timeline/expectations - when can it really start?</a:t>
            </a:r>
          </a:p>
          <a:p>
            <a:pPr marL="0" indent="0">
              <a:buNone/>
            </a:pPr>
            <a:r>
              <a:rPr lang="en-US" sz="2400" b="1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with Departments (Public Works Division)</a:t>
            </a:r>
          </a:p>
          <a:p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On-going - Educate staff on use of CDBG funds</a:t>
            </a:r>
          </a:p>
          <a:p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Davis Bacon Wage/Certification, Procurement, Invoicing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 Cert - Due end of work week by c</a:t>
            </a: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ontractor/subs 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oordinate with Public Works.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FCDB7-4605-3583-2F2F-7E5F4D9C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3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1072-5F0F-A098-BEBC-F91D3AED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6"/>
            <a:ext cx="8839200" cy="1235074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Gill Sans MT" panose="020B0502020104020203" pitchFamily="34" charset="0"/>
              </a:rPr>
              <a:t>Curb, Gutter, and Sidewalk Projects</a:t>
            </a:r>
            <a:br>
              <a:rPr lang="en-US" sz="3600" b="1" dirty="0">
                <a:latin typeface="Gill Sans MT" panose="020B0502020104020203" pitchFamily="34" charset="0"/>
              </a:rPr>
            </a:br>
            <a:r>
              <a:rPr lang="en-US" sz="3600" dirty="0">
                <a:latin typeface="Gill Sans MT" panose="020B0502020104020203" pitchFamily="34" charset="0"/>
              </a:rPr>
              <a:t>Public Infrastructure/LMI Area Neighborhoods</a:t>
            </a:r>
            <a:r>
              <a:rPr lang="en-US" sz="36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B72F7-1C0D-7E49-B821-B43FF660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855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800" b="1" dirty="0">
                <a:effectLst/>
                <a:latin typeface="Gill Sans Nova" panose="020B0602020104020203" pitchFamily="34" charset="0"/>
                <a:ea typeface="Calibri" panose="020F0502020204030204" pitchFamily="34" charset="0"/>
              </a:rPr>
              <a:t>Pros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needed infrastructure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Located in LMI census tract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LMI rental properties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benefit - 51% or &gt; LMI benefit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Addresses ADA issues </a:t>
            </a:r>
          </a:p>
          <a:p>
            <a:pPr marL="19431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Gill Sans Nova" panose="020B0602020104020203" pitchFamily="34" charset="0"/>
                <a:ea typeface="Calibri" panose="020F0502020204030204" pitchFamily="34" charset="0"/>
              </a:rPr>
              <a:t>	</a:t>
            </a:r>
            <a:r>
              <a:rPr lang="en-US" sz="2800" b="1" dirty="0">
                <a:effectLst/>
                <a:latin typeface="Gill Sans Nova" panose="020B0602020104020203" pitchFamily="34" charset="0"/>
                <a:ea typeface="Calibri" panose="020F0502020204030204" pitchFamily="34" charset="0"/>
              </a:rPr>
              <a:t>Cons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 owners live outside area/state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 enforcement difficult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LMI renter feels the burden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BAA61-CAFE-EB05-0962-E5399396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6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75B1-BE43-C22E-A60F-270DF686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7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kern="1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 Process</a:t>
            </a:r>
            <a:br>
              <a:rPr lang="en-US" sz="4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 kern="100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E9E1F-791F-FB96-306B-79197AA87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84520"/>
            <a:ext cx="8991600" cy="562107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kern="100" dirty="0">
              <a:effectLst/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HUD </a:t>
            </a:r>
            <a:r>
              <a:rPr lang="en-US" sz="2400" b="1" kern="100" dirty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en-US" sz="2400" b="1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docs to be included in bid packets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Scope with funding source/grant number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Labor Standards Provisions - HUD Fm 4010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Davis Bacon Wage Rate/job classification by construction type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Practices</a:t>
            </a:r>
            <a:endParaRPr lang="en-US" sz="2400" b="1" kern="100" dirty="0"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 packet - Public Works - copy for your file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Pre-construction meeting - Educate staff /contractors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 Weekly Certification (U.S. Dept. of Labor Wage/Hour Div.)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before pictures - Public Works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Notice to start - Public </a:t>
            </a:r>
            <a:r>
              <a:rPr lang="en-US" sz="2400" kern="100" dirty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issues - copy for your file</a:t>
            </a:r>
            <a:endParaRPr lang="en-US" sz="2400" kern="100" dirty="0">
              <a:effectLst/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after pictures - Public Works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147D7-6F2E-FD7E-46CA-13C88E77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5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24309</TotalTime>
  <Words>1092</Words>
  <Application>Microsoft Office PowerPoint</Application>
  <PresentationFormat>On-screen Show (4:3)</PresentationFormat>
  <Paragraphs>184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Gill Sans MT</vt:lpstr>
      <vt:lpstr>Gill Sans Nova</vt:lpstr>
      <vt:lpstr>Gill Sans Nova Light</vt:lpstr>
      <vt:lpstr>Times New Roman</vt:lpstr>
      <vt:lpstr>Wingdings 3</vt:lpstr>
      <vt:lpstr>Ion</vt:lpstr>
      <vt:lpstr>Acrobat Document</vt:lpstr>
      <vt:lpstr>Managing   Infrastructure/Neighborhood Improvement Projects   Presented by  City of Idaho Falls, Idaho    </vt:lpstr>
      <vt:lpstr>City of Idaho Falls Profile </vt:lpstr>
      <vt:lpstr>      How Projects are Chosen</vt:lpstr>
      <vt:lpstr>HUD Criteria of Projects/Activities </vt:lpstr>
      <vt:lpstr>PowerPoint Presentation</vt:lpstr>
      <vt:lpstr>(3) Census Tracts for Projects</vt:lpstr>
      <vt:lpstr>Working Effectively with other Departments</vt:lpstr>
      <vt:lpstr>Curb, Gutter, and Sidewalk Projects Public Infrastructure/LMI Area Neighborhoods </vt:lpstr>
      <vt:lpstr>Procurement Process    </vt:lpstr>
      <vt:lpstr>Managing Infrastructure and  Neighborhood Improvement Projects </vt:lpstr>
      <vt:lpstr>HUD Sign at Project Site </vt:lpstr>
      <vt:lpstr>Community Development  Public Infrastructure    Before    </vt:lpstr>
      <vt:lpstr>Community Development  Public Infrastructure    After</vt:lpstr>
      <vt:lpstr>Community Development  Public Infrastructure    Before</vt:lpstr>
      <vt:lpstr>Community Development  Public Infrastructure     After</vt:lpstr>
      <vt:lpstr> Non-Public Works Project - CV3-CDBG Community  Food Bank Idaho Falls - Warehouse Parking Rehab   </vt:lpstr>
      <vt:lpstr>After  Community Food Bank Warehouse Parking Rehab Project </vt:lpstr>
      <vt:lpstr> Comments or Questions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Idaho Falls FY08 Annual Report Community Development Block Grant  Program Slide Presentation 12/31/2009</dc:title>
  <dc:creator>Lisa Farris</dc:creator>
  <cp:lastModifiedBy>Lisa Farris</cp:lastModifiedBy>
  <cp:revision>997</cp:revision>
  <cp:lastPrinted>2022-04-28T22:56:17Z</cp:lastPrinted>
  <dcterms:created xsi:type="dcterms:W3CDTF">2006-08-16T00:00:00Z</dcterms:created>
  <dcterms:modified xsi:type="dcterms:W3CDTF">2023-06-09T16:29:18Z</dcterms:modified>
</cp:coreProperties>
</file>